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27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9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6" r:id="rId22"/>
    <p:sldId id="295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311" r:id="rId37"/>
    <p:sldId id="312" r:id="rId38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5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</p14:sldIdLst>
        </p14:section>
        <p14:section name="Appendix" id="{7944945B-8F88-449A-AE70-51A47B20F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EBDE"/>
    <a:srgbClr val="262A38"/>
    <a:srgbClr val="1D8C79"/>
    <a:srgbClr val="FF694A"/>
    <a:srgbClr val="E15919"/>
    <a:srgbClr val="00ADD5"/>
    <a:srgbClr val="74A4BC"/>
    <a:srgbClr val="0078D4"/>
    <a:srgbClr val="FF3922"/>
    <a:srgbClr val="F687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6000" autoAdjust="0"/>
  </p:normalViewPr>
  <p:slideViewPr>
    <p:cSldViewPr snapToGrid="0">
      <p:cViewPr>
        <p:scale>
          <a:sx n="100" d="100"/>
          <a:sy n="100" d="100"/>
        </p:scale>
        <p:origin x="4020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0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1390 680,'0'0'3226,"3"3"-3175,17 24 401,-15-19-305,0 0 1,1 0 0,0-1 0,1 0-1,-1-1 1,1 1 0,1-1 0,9 6 0,0-2 61,1-2 1,0 0 0,0-1-1,1-1 1,0 0 0,0-2-1,1 0 1,25 1 0,-8-2 129,0-3 1,-1 0-1,61-10 0,-22-7-88,-1-3 0,-1-3-1,-2-3 1,78-40 0,58-32-47,342-221 0,-379 204-150,495-305-24,-230 202-76,-329 172-13,2 5-1,134-33 1,-163 58-36,155-13 1,72 22-9,-248 5 87,-38 1 11,0 0 1,-1 1 0,1 1-1,-1 0 1,1 2 0,26 6-1,-34-6-95,17 6 108,-28-9-60,-1 1 0,1-1 1,0 1-1,0-1 0,0 0 0,0 1 1,-1 0-1,1-1 0,0 1 0,0 0 1,-1-1-1,1 1 0,0 0 1,-1-1-1,1 1 0,-1 0 0,1 0 1,-1 0-1,0 0 0,1 0 0,-1-1 1,0 1-1,1 0 0,-1 2 1,8 44-6746,-8-37 5677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7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88 80,'63'0'776,"-55"0"-120,0 0-32,0-9-95,0-1-249,7 10 184,-7-10-96,8 0-32,0 1-96,0 9-112,7-10-128,1 0-8,15 0-368,1 10-696,-9-9-897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7.4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14 232,'0'0'5739,"0"0"-5740,0-1 0,0 1 0,0 0 0,0 0 0,0 0 0,0-1 0,0 1 0,-1 0 0,1 0 0,0-1 0,0 1 0,0 0 0,0 0 0,0 0 0,0-1 0,0 1 1,0 0-1,0 0 0,0-1 0,1 1 0,-1 0 0,0 0 0,0 0 0,0-1 0,0 1 0,0 0 0,0 0 0,0 0 0,0-1 0,1 1 0,-1 0 0,0 0 0,0 0 0,0 0 1,0 0-1,1-1 0,-1 1 0,0 0 0,0 0 0,0 0 0,1 0 0,-1 0 0,0 0 0,0 0 0,0 0 0,1 0 0,-1 0 0,10-2-166,-1 0 1,1 1-1,-1 1 0,1 0 0,18 2 0,4-1-1635,-18-1 368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1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1 488,'0'0'2121,"110"19"-2041,-94-19-80,-1 10-152,-7-10-497,0 10-831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7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40,'0'0'4577,"102"19"-4169,-70-19-216,-8 0-112,-1 0-80,9 0-104,-1 0-840,-7 0-944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9.9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0 256,'0'0'4017,"86"0"-3761,-70 0-128,-8 0-64,8 0-64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0.8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58 1493 3697,'0'0'6844,"-7"-10"-5988,0-2-701,1 1 0,0-1 0,1-1 1,0 1-1,1-1 0,0 0 0,1 0 0,0 0 0,-1-26 0,1-1-87,2 1 1,2-1-1,2 1 0,7-44 1,9 12-83,3 1 0,2 1 0,4 1 0,3 1 0,2 2 0,77-112 0,-78 136-45,2 0-1,2 3 1,2 1 0,69-54-1,-44 45-161,1 3 0,99-49 0,-139 80-101,1 1 1,0 0-1,1 2 0,0 1 1,0 1-1,1 2 0,-1 0 1,1 2-1,33-1 0,-20 10-1505,-38-6 1691,-1 1 0,1 0-1,-1 0 1,1 0 0,-1 0 0,0 0 0,1 0 0,-1 0-1,0 0 1,0 1 0,0-1 0,0 0 0,0 1 0,0-1 0,0 1-1,0-1 1,-1 1 0,2 2 0,2 34-3953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3.2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 1 2577,'0'0'3892,"0"0"-3876,-1 1 0,0 0-1,1 0 1,-1 0-1,0-1 1,1 1-1,-1 0 1,1 0-1,-1 0 1,1 0 0,0 0-1,-1 0 1,1 0-1,0 0 1,0 0-1,-1 0 1,1 0-1,0 0 1,0 0 0,1 2-1,1 13 60,1 1 1,1-1-1,0 0 0,2 0 0,0-1 0,0 0 1,1 0-1,15 23 0,4 11 71,77 134-65,-103-182-34,0 0-1,0 0 0,0-1 1,0 1-1,1 0 1,-1 0-1,0-1 0,1 1 1,-1 0-1,0-1 0,1 1 1,-1-1-1,1 1 0,-1 0 1,1-1-1,-1 1 1,1-1-1,-1 1 0,1-1 1,0 0-1,-1 1 0,1-1 1,0 0-1,-1 1 1,1-1-1,0 0 0,-1 0 1,1 1-1,0-1 0,0 0 1,0 0-1,11-20 2465,-6 5-2752,13-23 98,1 1-1,2 1 1,2 1-1,1 2 1,42-45-1,-61 72-44,0 1 0,0 0 0,0 0 0,1 0 0,7-4 0,-11 8-307,-1-1 0,1 1 0,0 0 0,0 0 0,0 0 0,0 1-1,0-1 1,7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39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844 0 24575,'14'172'0,"-12"-117"0,29 1276 0,-31-1329 0,0 0 0,0 0 0,0 0 0,0 0 0,0 0 0,1-1 0,-1 1 0,0 0 0,1 0 0,0 0 0,-1 0 0,1-1 0,0 1 0,0 0 0,0-1 0,0 1 0,0-1 0,0 1 0,0-1 0,1 1 0,-1-1 0,0 0 0,1 1 0,-1-1 0,1 0 0,0 0 0,-1 0 0,1 0 0,3 1 0,3 0 0,1-1 0,-1 0 0,1 0 0,-1 0 0,16-2 0,-2 1 0,852-4-169,-572 3-59,1691-28-2319,-621-50 2027,-1033 38 416,-321 38 106,41-11 99,-55 13-56,-1 0 0,0 0 0,0-1 0,0 1 0,0-1 0,0 0 0,0 1 1,0-2-1,-1 1 0,1 0 0,-1 0 0,1-1 0,2-3 0,-4 4-10,0 0-1,-1 0 0,1 0 0,0 0 0,-1 0 1,1 0-1,-1 0 0,0 0 0,1 0 0,-1 0 1,0 0-1,0 0 0,-1 0 0,1 0 0,0 0 1,-1 0-1,1 0 0,-2-3 0,-17-35 1056,18 38-1051,-33-58 172,2-2 0,3-1 0,3-1 0,-20-77 0,26 57-211,-15-172 0,21-82 0,11 203 0,4 132 0,-1-1 0,0 1 0,0 0 0,0 0 0,-1 0 0,1 0 0,-1 0 0,0 0 0,0 0 0,0 0 0,0 0 0,0 1 0,-1-1 0,1 0 0,-1 1 0,1-1 0,-1 1 0,0-1 0,0 1 0,-1 0 0,1 0 0,-4-4 0,-3 3 0,0-1 0,0 1 0,0 1 0,0 0 0,-1 0 0,-17-1 0,-221-9 0,210 11 0,-2090 3-1928,714 55 1030,894-39 2594,132-8-566,-406 42-2495,684-41-5461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41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1 830 24575,'202'-151'0,"-79"55"0,78-45 0,158-124 0,-353 260 0,28-30 0,-33 35 0,-1-1 0,1 0 0,-1 1 0,0-1 0,1 0 0,-1 1 0,0-1 0,1 0 0,-1 1 0,0-1 0,0 0 0,0 0 0,0 1 0,0-1 0,0 0 0,0 1 0,0-1 0,0 0 0,0 0 0,0 1 0,-1-2 0,1 1 0,-1 0 0,0 0 0,0 1 0,1-1 0,-1 0 0,0 1 0,0-1 0,0 0 0,0 1 0,0-1 0,0 1 0,0 0 0,0-1 0,0 1 0,0 0 0,0-1 0,0 1 0,0 0 0,-2 0 0,-47-4 0,0 2 0,0 2 0,0 3 0,-71 12 0,98-12 0,7 0 0,12-2 0,0 0 0,0 0 0,0 0 0,0-1 0,0 1 0,0-1 0,0 0 0,0-1 0,0 1 0,-7-2 0,12 1 0,1-1 0,-1 0 0,1 1 0,0 0 0,-1-1 0,1 1 0,0 0 0,0 0 0,0 0 0,0 0 0,0 0 0,0 0 0,2 0 0,-2 0 0,248-100 0,-247 99 0,0 1 0,0-1 0,0 1 0,0 0 0,0 0 0,1 0 0,-1 0 0,0 0 0,0 1 0,1-1 0,-1 1 0,0 0 0,1 0 0,-1 0 0,0 1 0,1-1 0,4 2 0,-6 0 0,0 0 0,0 0 0,0 0 0,0 0 0,0 0 0,0 0 0,0 0 0,-1 1 0,1-1 0,-1 1 0,0-1 0,0 1 0,0-1 0,0 1 0,0 0 0,-1-1 0,1 1 0,-1 0 0,1 0 0,-1-1 0,0 7 0,2 95-159,-4 0 0,-17 106 0,12-143-729,5-45-5938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42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24575,'-1'-6'0,"1"-1"0,13 7 0,6 7 0,0 1 0,-1 0 0,1 2 0,-2 0 0,1 1 0,15 13 0,-1-2 0,1092 738 0,-1096-741 0,44 27 0,-72-46-1,0 0-1,0 0 1,0 0-1,0-1 0,0 1 1,0 0-1,0 0 1,0 0-1,0 0 0,0 0 1,0 0-1,-1-1 1,1 1-1,0 0 1,0 0-1,0 0 0,0 0 1,0 0-1,0 0 1,1-1-1,-1 1 0,0 0 1,0 0-1,0 0 1,0 0-1,0 0 1,0 0-1,0-1 0,0 1 1,0 0-1,0 0 1,0 0-1,0 0 1,0 0-1,0 0 0,1 0 1,-1 0-1,0-1 1,0 1-1,0 0 0,0 0 1,0 0-1,0 0 1,1 0-1,-1 0 1,0 0-1,0 0 0,0 0 1,0 0-1,1 0 1,-11-13-1284,-11-8-5541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7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465 418 224,'0'0'4169,"-16"-2"-1563,16 1-2610,0 0 0,0 0 1,0 0-1,0-1 0,0 1 0,-1 0 0,1 0 1,0 0-1,-1 0 0,1 0 0,-1 0 1,0 0-1,1 0 0,-1 0 0,0 0 0,1 0 1,-1 0-1,0 0 0,0 0 0,0 0 1,-1 0-1,0-1-3,0 1 0,1-1 1,-1 1-1,1-1 0,0 1 1,-1-1-1,1 0 0,0 1 0,0-1 1,0 0-1,0 0 0,1 0 1,-1 0-1,0 0 0,1 0 0,-1 0 1,1 0-1,0 0 0,0 0 1,-1 0-1,1-1 0,1-1 0,-9-45 243,7 43-173,1 0 0,-1 0 0,-1 1 0,1-1 0,-1 0 0,0 0 0,0 1 0,-1-1 0,0 1 0,0 0 0,-4-7 0,-51-59 267,9 12-229,46 54-78,-4-7 65,0 1 0,0 1 0,-1-1 0,-1 2 0,0-1 0,0 1 0,-11-9 0,67 36-1421,34 36 1526,34 19-44,-65-36-146,-21-14-18,-27-22 7,0 1 0,0-1-1,0 1 1,0 0 0,0 0-1,0-1 1,-1 1 0,1 0-1,-1 0 1,1 1-1,-1-1 1,0 0 0,0 0-1,0 1 1,0-1 0,0 1-1,0-1 1,-1 0 0,1 1-1,-1-1 1,0 1 0,0 0-1,0-1 1,0 1-1,0-1 1,0 1 0,-1-1-1,1 1 1,-1-1 0,0 1-1,1-1 1,-1 0 0,0 1-1,-1-1 1,1 0 0,0 0-1,-3 3 1,-4 7 55,-2-1 0,1-1 0,-1 1 0,-1-1 0,-12 8 0,17-13-9,-50 37 78,-106 60 1,27-20-359,124-75-64,0 1 1,1 0-1,0 1 1,1 0 0,0 1-1,0-1 1,1 2 0,0-1-1,-7 13 1,11-2-1902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44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78 24575,'106'125'0,"-50"-56"0,2-3 0,-24-29 0,50 71 0,-83-107 0,-1-1 0,1 1 0,0-1 0,-1 1 0,1-1 0,-1 1 0,1 0 0,-1-1 0,1 1 0,-1 0 0,1 0 0,-1-1 0,0 1 0,1 0 0,-1 0 0,0 0 0,0-1 0,0 1 0,0 0 0,0 0 0,1 0 0,-1 0 0,-1-1 0,1 1 0,0 0 0,0 0 0,0 1 0,-21-12 0,-32-34 0,11 5 0,2-2 0,2-2 0,1-1 0,3-2 0,1-1 0,-45-91 0,77 137 0,0 0 0,1 0 0,-1 0 0,0 0 0,1 0 0,-1-1 0,1 1 0,0 0 0,-1 0 0,1 0 0,0-1 0,-1 1 0,1 0 0,0 0 0,0-1 0,0 1 0,0 0 0,0 0 0,1-1 0,-1 1 0,0 0 0,0 0 0,1-1 0,-1 1 0,1 0 0,-1 0 0,1 0 0,0 0 0,-1 0 0,1 0 0,0 0 0,0 0 0,0 0 0,0 0 0,0 0 0,0 0 0,0 0 0,0 1 0,0-1 0,0 0 0,0 1 0,0-1 0,0 1 0,0-1 0,3 1 0,5-2 0,1 0 0,0 1 0,-1 1 0,1 0 0,11 1 0,-2-1 0,198 5-1365,-238-5-5461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50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0 910 24575,'4'0'0,"22"-8"0,27-20 0,20-20 0,10-6-8503,12-15 8503,10-12 1719,-1-4-1719,-2-4 0,-2-3 0,-9 5 0,-13 10 0,-15 18 6784,-14 15-6784,-12 11 0,-11 7 0,-7 8 0,-7 6-8191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51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0 24575,'-2'4'0,"1"0"0,0 0 0,-1-1 0,0 1 0,0-1 0,0 1 0,-1-1 0,1 0 0,-1 0 0,1 0 0,-1 0 0,0 0 0,-6 4 0,-2 3 0,-18 18 0,1 1 0,1 1 0,2 1 0,0 2 0,3 1 0,-26 49 0,47-81 0,0-1 0,0 1 0,1 0 0,-1 0 0,1-1 0,-1 1 0,1 0 0,0 0 0,-1 0 0,1 0 0,0-1 0,0 1 0,0 0 0,1 0 0,-1 0 0,0 0 0,1-1 0,-1 1 0,1 0 0,0 0 0,-1-1 0,1 1 0,0 0 0,2 2 0,-1-2 0,1 1 0,0-1 0,-1 0 0,1 0 0,1 0 0,-1 0 0,0 0 0,0-1 0,1 1 0,-1-1 0,7 2 0,11 1 0,0-1 0,0-1 0,31 0 0,-42-2 0,210-3-1365,-208 3-5461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53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24575,'11'1'0,"0"0"0,0 0 0,0 2 0,-1-1 0,1 1 0,0 1 0,-1 0 0,0 0 0,0 1 0,0 0 0,-1 1 0,10 7 0,14 12 0,56 57 0,-51-44 0,276 271 0,29 28 0,-328-323 0,7 5 0,-1 2 0,-1 0 0,0 2 0,17 26 0,-36-48 0,0 0 0,-1 0 0,1 0 0,-1-1 0,1 1 0,-1 0 0,0 0 0,1 0 0,-1 0 0,0 0 0,1 0 0,-1-1 0,0 1 0,0 0 0,0 0 0,0 0 0,0 0 0,0 0 0,0 0 0,0 0 0,0 0 0,-1 0 0,1 0 0,0 0 0,-1 0 0,1 0 0,0-1 0,-1 1 0,0 1 0,-1 0 0,0-1 0,1 0 0,-1 0 0,0 0 0,0 0 0,0 0 0,0-1 0,0 1 0,0 0 0,0-1 0,0 0 0,0 1 0,-3-1 0,-11 1 0,0-2 0,-30-3 0,39 3 0,-219-34 0,25 3 0,169 23 0,59 13 0,380 129 0,-392-128 0,1-1 0,-1 0 0,1-2 0,22 3 0,-34-5 0,0 0 0,0 0 0,0-1 0,-1 1 0,1-1 0,0 0 0,0 0 0,0 0 0,0-1 0,5-2 0,-7 3 0,-1 0 0,1 0 0,-1-1 0,1 1 0,-1-1 0,1 1 0,-1-1 0,0 1 0,1-1 0,-1 0 0,0 0 0,0 1 0,0-1 0,-1 0 0,1 0 0,0 0 0,-1 0 0,1 0 0,-1 0 0,0 0 0,0-3 0,0-16 0,-2 1 0,0 0 0,-1 0 0,-8-27 0,-3-17 0,4-14-455,4-1 0,2-82 0,5 139-6371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844 0 24575,'14'172'0,"-12"-117"0,29 1276 0,-31-1329 0,0 0 0,0 0 0,0 0 0,0 0 0,0 0 0,1-1 0,-1 1 0,0 0 0,1 0 0,0 0 0,-1 0 0,1-1 0,0 1 0,0 0 0,0-1 0,0 1 0,0-1 0,0 1 0,0-1 0,1 1 0,-1-1 0,0 0 0,1 1 0,-1-1 0,1 0 0,0 0 0,-1 0 0,1 0 0,3 1 0,3 0 0,1-1 0,-1 0 0,1 0 0,-1 0 0,16-2 0,-2 1 0,852-4-169,-572 3-59,1691-28-2319,-621-50 2027,-1033 38 416,-321 38 106,41-11 99,-55 13-56,-1 0 0,0 0 0,0-1 0,0 1 0,0-1 0,0 0 0,0 1 1,0-2-1,-1 1 0,1 0 0,-1 0 0,1-1 0,2-3 0,-4 4-10,0 0-1,-1 0 0,1 0 0,0 0 0,-1 0 1,1 0-1,-1 0 0,0 0 0,1 0 0,-1 0 1,0 0-1,0 0 0,-1 0 0,1 0 0,0 0 1,-1 0-1,1 0 0,-2-3 0,-17-35 1056,18 38-1051,-33-58 172,2-2 0,3-1 0,3-1 0,-20-77 0,26 57-211,-15-172 0,21-82 0,11 203 0,4 132 0,-1-1 0,0 1 0,0 0 0,0 0 0,-1 0 0,1 0 0,-1 0 0,0 0 0,0 0 0,0 0 0,0 0 0,0 1 0,-1-1 0,1 0 0,-1 1 0,1-1 0,-1 1 0,0-1 0,0 1 0,-1 0 0,1 0 0,-4-4 0,-3 3 0,0-1 0,0 1 0,0 1 0,0 0 0,-1 0 0,-17-1 0,-221-9 0,210 11 0,-2090 3-1928,714 55 1030,894-39 2594,132-8-566,-406 42-2495,684-41-5461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1 830 24575,'202'-151'0,"-79"55"0,78-45 0,158-124 0,-353 260 0,28-30 0,-33 35 0,-1-1 0,1 0 0,-1 1 0,0-1 0,1 0 0,-1 1 0,0-1 0,1 0 0,-1 1 0,0-1 0,0 0 0,0 0 0,0 1 0,0-1 0,0 0 0,0 1 0,0-1 0,0 0 0,0 0 0,0 1 0,-1-2 0,1 1 0,-1 0 0,0 0 0,0 1 0,1-1 0,-1 0 0,0 1 0,0-1 0,0 0 0,0 1 0,0-1 0,0 1 0,0 0 0,0-1 0,0 1 0,0 0 0,0-1 0,0 1 0,0 0 0,-2 0 0,-47-4 0,0 2 0,0 2 0,0 3 0,-71 12 0,98-12 0,7 0 0,12-2 0,0 0 0,0 0 0,0 0 0,0-1 0,0 1 0,0-1 0,0 0 0,0-1 0,0 1 0,-7-2 0,12 1 0,1-1 0,-1 0 0,1 1 0,0 0 0,-1-1 0,1 1 0,0 0 0,0 0 0,0 0 0,0 0 0,0 0 0,0 0 0,2 0 0,-2 0 0,248-100 0,-247 99 0,0 1 0,0-1 0,0 1 0,0 0 0,0 0 0,1 0 0,-1 0 0,0 0 0,0 1 0,1-1 0,-1 1 0,0 0 0,1 0 0,-1 0 0,0 1 0,1-1 0,4 2 0,-6 0 0,0 0 0,0 0 0,0 0 0,0 0 0,0 0 0,0 0 0,0 0 0,-1 1 0,1-1 0,-1 1 0,0-1 0,0 1 0,0-1 0,0 1 0,0 0 0,-1-1 0,1 1 0,-1 0 0,1 0 0,-1-1 0,0 7 0,2 95-159,-4 0 0,-17 106 0,12-143-729,5-45-5938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24575,'-1'-6'0,"1"-1"0,13 7 0,6 7 0,0 1 0,-1 0 0,1 2 0,-2 0 0,1 1 0,15 13 0,-1-2 0,1092 738 0,-1096-741 0,44 27 0,-72-46-1,0 0-1,0 0 1,0 0-1,0-1 0,0 1 1,0 0-1,0 0 1,0 0-1,0 0 0,0 0 1,0 0-1,-1-1 1,1 1-1,0 0 1,0 0-1,0 0 0,0 0 1,0 0-1,0 0 1,1-1-1,-1 1 0,0 0 1,0 0-1,0 0 1,0 0-1,0 0 1,0 0-1,0-1 0,0 1 1,0 0-1,0 0 1,0 0-1,0 0 1,0 0-1,0 0 0,1 0 1,-1 0-1,0-1 1,0 1-1,0 0 0,0 0 1,0 0-1,0 0 1,1 0-1,-1 0 1,0 0-1,0 0 0,0 0 1,0 0-1,1 0 1,-11-13-1284,-11-8-5541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78 24575,'106'125'0,"-50"-56"0,2-3 0,-24-29 0,50 71 0,-83-107 0,-1-1 0,1 1 0,0-1 0,-1 1 0,1-1 0,-1 1 0,1 0 0,-1-1 0,1 1 0,-1 0 0,1 0 0,-1-1 0,0 1 0,1 0 0,-1 0 0,0 0 0,0-1 0,0 1 0,0 0 0,0 0 0,1 0 0,-1 0 0,-1-1 0,1 1 0,0 0 0,0 0 0,0 1 0,-21-12 0,-32-34 0,11 5 0,2-2 0,2-2 0,1-1 0,3-2 0,1-1 0,-45-91 0,77 137 0,0 0 0,1 0 0,-1 0 0,0 0 0,1 0 0,-1-1 0,1 1 0,0 0 0,-1 0 0,1 0 0,0-1 0,-1 1 0,1 0 0,0 0 0,0-1 0,0 1 0,0 0 0,0 0 0,1-1 0,-1 1 0,0 0 0,0 0 0,1-1 0,-1 1 0,1 0 0,-1 0 0,1 0 0,0 0 0,-1 0 0,1 0 0,0 0 0,0 0 0,0 0 0,0 0 0,0 0 0,0 0 0,0 0 0,0 1 0,0-1 0,0 0 0,0 1 0,0-1 0,0 1 0,0-1 0,3 1 0,5-2 0,1 0 0,0 1 0,-1 1 0,1 0 0,11 1 0,-2-1 0,198 5-1365,-238-5-5461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0 910 24575,'4'0'0,"22"-8"0,27-20 0,20-20 0,10-6-8503,12-15 8503,10-12 1719,-1-4-1719,-2-4 0,-2-3 0,-9 5 0,-13 10 0,-15 18 6784,-14 15-6784,-12 11 0,-11 7 0,-7 8 0,-7 6-8191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0 24575,'-2'4'0,"1"0"0,0 0 0,-1-1 0,0 1 0,0-1 0,0 1 0,-1-1 0,1 0 0,-1 0 0,1 0 0,-1 0 0,0 0 0,-6 4 0,-2 3 0,-18 18 0,1 1 0,1 1 0,2 1 0,0 2 0,3 1 0,-26 49 0,47-81 0,0-1 0,0 1 0,1 0 0,-1 0 0,1-1 0,-1 1 0,1 0 0,0 0 0,-1 0 0,1 0 0,0-1 0,0 1 0,0 0 0,1 0 0,-1 0 0,0 0 0,1-1 0,-1 1 0,1 0 0,0 0 0,-1-1 0,1 1 0,0 0 0,2 2 0,-1-2 0,1 1 0,0-1 0,-1 0 0,1 0 0,1 0 0,-1 0 0,0 0 0,0-1 0,1 1 0,-1-1 0,7 2 0,11 1 0,0-1 0,0-1 0,31 0 0,-42-2 0,210-3-1365,-208 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5.0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0 120,'0'0'5447,"0"12"-5261,0-6-154,0 1-1,0-1 1,1 0 0,0 1-1,0-1 1,1 0-1,0 0 1,0 1-1,0-1 1,1-1 0,0 1-1,0 0 1,6 7-1,3 1 201,1-1 0,0 0 0,26 19 0,1-2 70,0-3 0,2-2 0,0-1 0,2-2 1,1-2-1,81 24 0,2-10 21,161 20-1,441 28 95,-241-32-344,-413-40-56,0 3 0,-1 3 0,120 44 0,-148-41-14,-2 2 0,0 1 0,-1 3 0,-2 1 0,0 2 0,56 52 0,-1 7 73,122 114 86,-200-187-154,-17-13-1,-1-1-1,0 1 0,0-1 0,1 1 0,-1 0 0,0 0 0,0-1 1,0 1-1,0 0 0,0 0 0,0 0 0,0 0 0,0 1 0,0-1 0,-1 0 1,1 0-1,0 0 0,-1 1 0,1-1 0,-1 0 0,1 1 0,-1-1 1,0 2-1,0-1 12,3 3-34,-1-2 1531,3-11-807,0-12-716,-1-1 0,0 1 0,-2-1 0,0 1-1,-1-1 1,-4-38 0,2 5-29,-1 42 40,0 0-1,0 0 1,-2 0 0,1 0 0,-2 0 0,1 1 0,-2 0-1,1 0 1,-2 0 0,-11-16 0,5 8 5,-18-42 1,-18-17-9,42 70 5,1 7-10,5 1-10,-1 1-77,1 1 56,0 0 0,0 0 0,0 0 0,0 0 0,0 0 0,0 0 0,1 1 0,-1-1 0,1 0 0,-1 0 0,1 0 0,0 1 0,0-1 0,0 0 1,0 0-1,0 1 0,1-1 0,-1 0 0,1 2 0,0 11 6,0 16 40,2 0 0,1-1 0,2 0 0,1 0 0,1-1 0,16 39 0,88 166 65,-111-233-72,1 4 7,0 0 0,1 0 0,0-1 0,0 1 0,0 0 1,1-1-1,0 0 0,0 0 0,5 5 0,-7-9 482,-21 0-409,-504 0-542,523-2 138,0 0 0,0 1 0,0-1 0,0 0 0,0 1 0,0-1 0,0 0 1,1 1-1,-1-1 0,0 1 0,1-1 0,0 0 0,-1 1 0,1-1 0,0 1 0,1-3 0,12-15-5895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24575,'11'1'0,"0"0"0,0 0 0,0 2 0,-1-1 0,1 1 0,0 1 0,-1 0 0,0 0 0,0 1 0,0 0 0,-1 1 0,10 7 0,14 12 0,56 57 0,-51-44 0,276 271 0,29 28 0,-328-323 0,7 5 0,-1 2 0,-1 0 0,0 2 0,17 26 0,-36-48 0,0 0 0,-1 0 0,1 0 0,-1-1 0,1 1 0,-1 0 0,0 0 0,1 0 0,-1 0 0,0 0 0,1 0 0,-1-1 0,0 1 0,0 0 0,0 0 0,0 0 0,0 0 0,0 0 0,0 0 0,0 0 0,0 0 0,-1 0 0,1 0 0,0 0 0,-1 0 0,1 0 0,0-1 0,-1 1 0,0 1 0,-1 0 0,0-1 0,1 0 0,-1 0 0,0 0 0,0 0 0,0 0 0,0-1 0,0 1 0,0 0 0,0-1 0,0 0 0,0 1 0,-3-1 0,-11 1 0,0-2 0,-30-3 0,39 3 0,-219-34 0,25 3 0,169 23 0,59 13 0,380 129 0,-392-128 0,1-1 0,-1 0 0,1-2 0,22 3 0,-34-5 0,0 0 0,0 0 0,0-1 0,-1 1 0,1-1 0,0 0 0,0 0 0,0 0 0,0-1 0,5-2 0,-7 3 0,-1 0 0,1 0 0,-1-1 0,1 1 0,-1-1 0,1 1 0,-1-1 0,0 1 0,1-1 0,-1 0 0,0 0 0,0 1 0,0-1 0,-1 0 0,1 0 0,0 0 0,-1 0 0,1 0 0,-1 0 0,0 0 0,0-3 0,0-16 0,-2 1 0,0 0 0,-1 0 0,-8-27 0,-3-17 0,4-14-455,4-1 0,2-82 0,5 139-6371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8.6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3469 60 728,'0'0'6306,"-3"-4"-5761,-1 1-429,-1-1-1,0 1 1,0 0-1,0 0 1,0 1 0,0-1-1,0 1 1,-1 0 0,1 1-1,-8-2 1,-63-11 474,-206 2-215,277 12-373,-76 0 83,0 3 0,-134 23 0,181-19-47,-213 51 134,215-48-168,0 2 0,1 1 1,0 2-1,1 0 1,-42 31-1,23-8 4,3 2 1,-66 71-1,-70 105 36,59-65 46,61-80-30,-209 256 122,19-36-42,103-155-65,101-95-7,28-25-25,-2-2-1,0 0 1,0-2 0,-1 0-1,-1-2 1,-33 11 0,15-9 2,0-2 1,-1-1 0,-58 3-1,-25 4-21,-60 15-16,152-18 122,26-10 14,25-21-65,9-10-29,27-38 1,-35 41-48,1 1-1,2 1 1,28-25 0,-40 35-421,-24 27 226,0 7 189,-1-1 1,-1-1-1,-1 0 1,-21 17-1,-83 61 25,116-93-3,0 0-1,0 0 0,-1 0 1,1 0-1,-1-1 0,-12 4 0,19-5-69,0-1-1,0 1 0,0 0 0,0-1 0,0 1 0,1-1 0,-1 1 0,0-1 1,1 1-1,-1-1 0,1 1 0,0-1 0,-1 0 0,1 1 0,0-1 1,0 0-1,0 0 0,2 3 0,15 6 54,1-1 0,0-1 0,25 7 0,-22-8 41,0 1 1,27 14 0,106 63-994,-50-36-2808,-72-38 1311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1.3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2995 2001 656,'0'0'7506,"3"-9"-6801,1-3-475,-2 8-96,0 0 0,-1-1 0,0 1 0,0 0 0,0-1 0,0 1 0,-1 0 1,0-9-1,0 11-109,0 1 0,-1-1 0,1 0 1,-1 0-1,1 1 0,-1-1 0,0 1 1,0-1-1,0 0 0,0 1 0,0-1 1,0 1-1,0 0 0,0-1 0,0 1 1,-1 0-1,1 0 0,0 0 0,-4-2 1,-35-19-34,28 17 39,-50-23 32,-1 3 0,-85-22-1,-136-18-46,-238-48 0,329 69 30,160 36 17,-1-1-1,2-2 1,-48-21-1,63 23-4,1 0 0,0-1 0,1 0 0,0-2 0,0 0 0,1 0 1,1-1-1,-12-16 0,-63-76 180,70 84-201,2 0-1,0-1 1,2 0 0,0-2-1,1 1 1,-15-43-1,3-14-17,13 39-11,-1 1 0,-30-60 0,16 33-5,22 52 1,-1 0-1,0 0 1,-13-21-1,-2-3-1,-13-18-1,22 44 3,-1 0-1,0 1 1,-27-20 0,4 5-26,-1 2 1,-2 2 0,-81-37-1,-199-59-324,119 45 343,200 73-15,-1 1 1,1 0 0,0 0-1,-1 0 1,1-1-1,0 1 1,-1 0-1,1 0 1,0 0 0,-1 0-1,1 0 1,0 0-1,-1 0 1,1 0-1,-1 0 1,1 0 0,0 0-1,-1 0 1,1 0-1,0 0 1,-1 0-1,1 0 1,-1 1 0,1-1-1,0 0 1,-1 0-1,1 0 1,0 1-1,0-1 1,-1 0 0,1 0-1,0 1 1,-1-1-1,1 0 1,0 1-1,-2 15-293,10 21 148,-7-36 155,18 54 42,47 93 1,-51-118-8,-9-17 50,2 6-246,-6-17 582,-3-8 699,-4-9-1112,0 1 0,-2 0 1,0 0-1,0 1 0,-2 0 1,-12-17-1,-24-40-108,-27-84-170,67 143 268,0-1 0,1 0 0,0 0 0,-3-19 0,7 29 4,18 2-1509,90 0 1690,0-5 1,153-27-1,-206 24-124,-36 6 5,0-1 1,0-1 0,35-11 0,-48 15-1651,-11 9 164,-15 17-1120,16-21 1920,-19 24-2554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7.4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1 261 336,'0'0'7112,"0"-31"-5022,0 28-2088,1-1 0,0 0-1,-1 1 1,1-1 0,1 0 0,-1 1-1,0-1 1,1 1 0,0 0 0,0-1-1,0 1 1,0 0 0,0 0 0,1 0-1,-1 1 1,1-1 0,0 0 0,5-2-1,8-7 6,1 1 1,24-13-1,-30 18 2,23-10 13,0 1 0,1 1 0,1 2 0,67-13 0,-26 12 15,111-4 0,-109 16-44,0 4 0,0 3 0,-1 3 1,97 24-1,-23 8-11,173 70-1,-68-15 75,493 117-1,-654-199 42,0-3-1,143-4 0,-195-8 7,0-3 0,0-1-1,0-3 1,-1-1 0,83-30-1,-72 18 19,-2-2 1,-1-3-1,0-2 0,54-40 0,-86 54-201,-1-1-1,0-1 0,-2 0 1,17-21-1,-25 36-3287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8.7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80 274 784,'0'0'5431,"-12"3"-5102,-35 10 100,35-10 108,11-3-434,1 0 0,-1 0 0,1 0 1,0-1-1,-1 1 0,1 0 0,-1 0 1,1-1-1,0 1 0,-1 0 1,1-1-1,0 1 0,-1 0 0,1-1 1,0 1-1,-1 0 0,1-1 0,0 1 1,0-1-1,0 1 0,-1 0 0,1-1 1,0 1-1,0-1 0,0 1 1,0-1-1,0 1 0,0-1 0,0 0 1,0-3-138,1 1 1,-1-1-1,1 1 1,0-1-1,0 1 1,1 0-1,-1-1 1,1 1-1,-1 0 1,1 0-1,0 0 0,0 0 1,0 0-1,1 1 1,-1-1-1,1 0 1,-1 1-1,4-3 1,63-39-125,-50 34 104,21-12 47,2 2 0,0 2 0,1 2 0,0 2 0,2 2 0,-1 1 0,57-5 0,331-2-3,-417 18 10,936 49 124,-555-38-111,-272-12 46,-93 2-6,0-2 0,-1-1-1,1-1 1,0-2 0,53-14 0,-82 18-121,0 0 1,-1 1-1,1-1 0,0 0 1,0 0-1,-1 0 0,1 0 0,-1 0 1,1 0-1,-1 0 0,1-1 1,-1 1-1,0-1 0,1 1 0,-1-1 1,0 1-1,0-1 0,0 0 1,0 1-1,0-1 0,-1 0 0,1 0 1,-1 0-1,1 1 0,-1-1 1,1 0-1,-1 0 0,0 0 0,0 0 1,0-3-1,-16 4-6127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0.2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2 368,'0'0'1928,"34"0"-1390,231 0 636,-124-1-604,339 13 1184,-468-11-1740,1 1 0,-1 0 1,-1 0-1,1 2 0,0-1 0,-1 1 1,1 1-1,18 10 0,-26-12 1,0 0 1,1 0-1,-1 1 1,0-1-1,-1 1 0,1 0 1,-1 0-1,1 0 0,-1 1 1,-1-1-1,1 1 0,-1-1 1,1 1-1,-1 0 1,0 0-1,-1 0 0,0 0 1,1 0-1,-1 0 0,-1 1 1,1-1-1,-1 6 0,0 2 74,0-1-1,0 1 0,-2 0 0,1 0 0,-2-1 0,0 1 0,0-1 0,-1 0 1,0 0-1,-1 0 0,-12 20 0,-17 22 137,-2-1 0,-59 65-1,-99 88 223,105-114-300,-41 42-16,-4 2-25,-116 155 0,249-289-109,-4 4-26,0 0 0,1 0 0,-1 0 0,1 1 0,0 0 0,1 0 1,0 0-1,0 0 0,-3 13 0,6-19-14,0 0 0,-1-1 0,1 1-1,0 0 1,0 0 0,0-1 0,0 1 0,0 0 0,0-1 0,0 1-1,0 0 1,1 0 0,-1-1 0,0 1 0,0 0 0,1-1-1,-1 1 1,0 0 0,1-1 0,-1 1 0,0-1 0,1 1 0,-1 0-1,1-1 1,-1 1 0,1-1 0,-1 1 0,1-1 0,-1 0 0,1 1-1,0-1 1,-1 0 0,1 1 0,0-1 0,-1 0 0,1 0 0,0 1-1,-1-1 1,1 0 0,0 0 0,0 0 0,-1 0 0,1 0 0,0 0-1,-1 0 1,1 0 0,0 0 0,0 0 0,0-1 0,42-13-2849,10-20 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3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0 416,'0'0'2009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2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4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2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31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39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790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785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569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95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47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035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854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D24D7-6DC0-F53D-3507-7C31164DE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8C60F1-2359-2F68-390D-434592FA4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3F4FEB-D2AA-3640-A345-EC0CC9CD7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4A2C3-AABA-5A81-C498-D272F772D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161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81B9C-18A5-A989-3FE1-208E0833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C57627-5702-E928-BB1F-77B70F0FC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C76008-A276-CD65-41CF-E1B2DDFD1E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F756C-B8CE-7CE5-F462-75FC6EB70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84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06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ADBCC-0A8B-BA1B-E822-62309D30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B51BEC-79EA-B307-BD26-DE40D9248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BDA0F-C62D-6977-1AD8-E41D6713C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CCB70-F113-15D5-5E98-4DBC117CF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19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63065-E5CA-AF9F-68D8-BA6B07D85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7788FA-698A-88E7-F863-5A23F632E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F65552-B270-02C9-D751-D3CB08309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F16A0-65F5-96A6-BE5F-4DC8D443CD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804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948F4-3E5A-8BCA-DFA4-5C15DE82E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3BE45A-B99D-F9B4-1CAB-13B3E5D92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3ECEC2-6A92-6D6D-59FD-0DC8053F0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0DA36-D13C-F4EE-714D-0379AC773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336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6F6E4-C1A5-4B09-52FA-D627EA17D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897BF-51FD-B5CC-43ED-266F0C42E4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08F861-6180-9629-70B8-FC4BA1226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58007-F226-8F9E-151D-ED49712E55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2062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1515E-B872-3429-6AAD-EA9D78FC2E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B54A97-486F-962F-599B-0598E60C0A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3323B5-EFD4-E867-98D4-FFAE0F47DF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6EA05-4EF3-E944-531B-927EC6B9A6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2970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660EA-4C52-B8DC-706D-21DDC4110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B2A78E-3807-41AD-BC52-E56C1E2ED0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4BA7DD-B08F-079B-9733-F851BA9B58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DE0A6-43A9-4BCF-BF51-AF63757D84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8185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2/16/2026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9" Type="http://schemas.openxmlformats.org/officeDocument/2006/relationships/image" Target="../media/image68.png"/><Relationship Id="rId21" Type="http://schemas.openxmlformats.org/officeDocument/2006/relationships/image" Target="../media/image50.png"/><Relationship Id="rId34" Type="http://schemas.openxmlformats.org/officeDocument/2006/relationships/image" Target="../media/image63.svg"/><Relationship Id="rId42" Type="http://schemas.openxmlformats.org/officeDocument/2006/relationships/image" Target="../media/image71.sv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sv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24" Type="http://schemas.openxmlformats.org/officeDocument/2006/relationships/image" Target="../media/image53.svg"/><Relationship Id="rId32" Type="http://schemas.openxmlformats.org/officeDocument/2006/relationships/image" Target="../media/image61.svg"/><Relationship Id="rId37" Type="http://schemas.openxmlformats.org/officeDocument/2006/relationships/image" Target="../media/image66.png"/><Relationship Id="rId40" Type="http://schemas.openxmlformats.org/officeDocument/2006/relationships/image" Target="../media/image69.svg"/><Relationship Id="rId45" Type="http://schemas.openxmlformats.org/officeDocument/2006/relationships/image" Target="../media/image74.sv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36" Type="http://schemas.openxmlformats.org/officeDocument/2006/relationships/image" Target="../media/image65.sv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23.svg"/><Relationship Id="rId22" Type="http://schemas.openxmlformats.org/officeDocument/2006/relationships/image" Target="../media/image51.svg"/><Relationship Id="rId27" Type="http://schemas.openxmlformats.org/officeDocument/2006/relationships/image" Target="../media/image56.png"/><Relationship Id="rId30" Type="http://schemas.openxmlformats.org/officeDocument/2006/relationships/image" Target="../media/image59.sv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12" Type="http://schemas.openxmlformats.org/officeDocument/2006/relationships/image" Target="../media/image43.sv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svg"/><Relationship Id="rId46" Type="http://schemas.openxmlformats.org/officeDocument/2006/relationships/image" Target="../media/image75.png"/><Relationship Id="rId20" Type="http://schemas.openxmlformats.org/officeDocument/2006/relationships/image" Target="../media/image49.svg"/><Relationship Id="rId41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emf"/><Relationship Id="rId3" Type="http://schemas.openxmlformats.org/officeDocument/2006/relationships/image" Target="../media/image40.png"/><Relationship Id="rId7" Type="http://schemas.openxmlformats.org/officeDocument/2006/relationships/image" Target="../media/image38.emf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4.png"/><Relationship Id="rId5" Type="http://schemas.openxmlformats.org/officeDocument/2006/relationships/image" Target="../media/image58.png"/><Relationship Id="rId10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image" Target="../media/image7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101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sv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svg"/><Relationship Id="rId10" Type="http://schemas.openxmlformats.org/officeDocument/2006/relationships/image" Target="../media/image98.svg"/><Relationship Id="rId4" Type="http://schemas.openxmlformats.org/officeDocument/2006/relationships/image" Target="../media/image92.sv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1.svg"/><Relationship Id="rId26" Type="http://schemas.openxmlformats.org/officeDocument/2006/relationships/image" Target="../media/image129.png"/><Relationship Id="rId3" Type="http://schemas.openxmlformats.org/officeDocument/2006/relationships/image" Target="../media/image107.jpeg"/><Relationship Id="rId21" Type="http://schemas.openxmlformats.org/officeDocument/2006/relationships/image" Target="../media/image124.png"/><Relationship Id="rId34" Type="http://schemas.openxmlformats.org/officeDocument/2006/relationships/image" Target="../media/image137.png"/><Relationship Id="rId7" Type="http://schemas.openxmlformats.org/officeDocument/2006/relationships/image" Target="../media/image111.svg"/><Relationship Id="rId12" Type="http://schemas.openxmlformats.org/officeDocument/2006/relationships/image" Target="../media/image116.sv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33" Type="http://schemas.openxmlformats.org/officeDocument/2006/relationships/image" Target="../media/image136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9.svg"/><Relationship Id="rId20" Type="http://schemas.openxmlformats.org/officeDocument/2006/relationships/image" Target="../media/image123.emf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7.svg"/><Relationship Id="rId32" Type="http://schemas.openxmlformats.org/officeDocument/2006/relationships/image" Target="../media/image135.svg"/><Relationship Id="rId5" Type="http://schemas.openxmlformats.org/officeDocument/2006/relationships/image" Target="../media/image109.svg"/><Relationship Id="rId15" Type="http://schemas.openxmlformats.org/officeDocument/2006/relationships/image" Target="../media/image52.png"/><Relationship Id="rId23" Type="http://schemas.openxmlformats.org/officeDocument/2006/relationships/image" Target="../media/image126.png"/><Relationship Id="rId28" Type="http://schemas.openxmlformats.org/officeDocument/2006/relationships/image" Target="../media/image131.svg"/><Relationship Id="rId10" Type="http://schemas.openxmlformats.org/officeDocument/2006/relationships/image" Target="../media/image114.svg"/><Relationship Id="rId19" Type="http://schemas.openxmlformats.org/officeDocument/2006/relationships/image" Target="../media/image122.emf"/><Relationship Id="rId31" Type="http://schemas.openxmlformats.org/officeDocument/2006/relationships/image" Target="../media/image13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svg"/><Relationship Id="rId22" Type="http://schemas.openxmlformats.org/officeDocument/2006/relationships/image" Target="../media/image125.svg"/><Relationship Id="rId27" Type="http://schemas.openxmlformats.org/officeDocument/2006/relationships/image" Target="../media/image130.png"/><Relationship Id="rId30" Type="http://schemas.openxmlformats.org/officeDocument/2006/relationships/image" Target="../media/image133.svg"/><Relationship Id="rId35" Type="http://schemas.openxmlformats.org/officeDocument/2006/relationships/image" Target="../media/image138.png"/><Relationship Id="rId8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svg"/><Relationship Id="rId3" Type="http://schemas.openxmlformats.org/officeDocument/2006/relationships/image" Target="../media/image102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103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svg"/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9" Type="http://schemas.openxmlformats.org/officeDocument/2006/relationships/image" Target="../media/image169.png"/><Relationship Id="rId21" Type="http://schemas.openxmlformats.org/officeDocument/2006/relationships/image" Target="../media/image160.png"/><Relationship Id="rId34" Type="http://schemas.openxmlformats.org/officeDocument/2006/relationships/customXml" Target="../ink/ink10.xml"/><Relationship Id="rId42" Type="http://schemas.openxmlformats.org/officeDocument/2006/relationships/customXml" Target="../ink/ink14.xml"/><Relationship Id="rId47" Type="http://schemas.openxmlformats.org/officeDocument/2006/relationships/image" Target="../media/image17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1.xml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svg"/><Relationship Id="rId11" Type="http://schemas.openxmlformats.org/officeDocument/2006/relationships/image" Target="../media/image150.svg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37" Type="http://schemas.openxmlformats.org/officeDocument/2006/relationships/image" Target="../media/image168.png"/><Relationship Id="rId40" Type="http://schemas.openxmlformats.org/officeDocument/2006/relationships/customXml" Target="../ink/ink13.xml"/><Relationship Id="rId45" Type="http://schemas.openxmlformats.org/officeDocument/2006/relationships/image" Target="../media/image172.png"/><Relationship Id="rId5" Type="http://schemas.openxmlformats.org/officeDocument/2006/relationships/image" Target="../media/image144.png"/><Relationship Id="rId15" Type="http://schemas.openxmlformats.org/officeDocument/2006/relationships/image" Target="../media/image154.svg"/><Relationship Id="rId23" Type="http://schemas.openxmlformats.org/officeDocument/2006/relationships/image" Target="../media/image161.png"/><Relationship Id="rId28" Type="http://schemas.openxmlformats.org/officeDocument/2006/relationships/customXml" Target="../ink/ink7.xml"/><Relationship Id="rId36" Type="http://schemas.openxmlformats.org/officeDocument/2006/relationships/customXml" Target="../ink/ink11.xml"/><Relationship Id="rId10" Type="http://schemas.openxmlformats.org/officeDocument/2006/relationships/image" Target="../media/image149.png"/><Relationship Id="rId19" Type="http://schemas.openxmlformats.org/officeDocument/2006/relationships/image" Target="../media/image159.png"/><Relationship Id="rId31" Type="http://schemas.openxmlformats.org/officeDocument/2006/relationships/image" Target="../media/image165.png"/><Relationship Id="rId44" Type="http://schemas.openxmlformats.org/officeDocument/2006/relationships/customXml" Target="../ink/ink15.xml"/><Relationship Id="rId4" Type="http://schemas.openxmlformats.org/officeDocument/2006/relationships/image" Target="../media/image105.sv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customXml" Target="../ink/ink4.xml"/><Relationship Id="rId27" Type="http://schemas.openxmlformats.org/officeDocument/2006/relationships/image" Target="../media/image163.png"/><Relationship Id="rId30" Type="http://schemas.openxmlformats.org/officeDocument/2006/relationships/customXml" Target="../ink/ink8.xml"/><Relationship Id="rId35" Type="http://schemas.openxmlformats.org/officeDocument/2006/relationships/image" Target="../media/image167.png"/><Relationship Id="rId43" Type="http://schemas.openxmlformats.org/officeDocument/2006/relationships/image" Target="../media/image171.png"/><Relationship Id="rId8" Type="http://schemas.openxmlformats.org/officeDocument/2006/relationships/image" Target="../media/image147.svg"/><Relationship Id="rId3" Type="http://schemas.openxmlformats.org/officeDocument/2006/relationships/image" Target="../media/image104.png"/><Relationship Id="rId12" Type="http://schemas.openxmlformats.org/officeDocument/2006/relationships/image" Target="../media/image151.png"/><Relationship Id="rId17" Type="http://schemas.openxmlformats.org/officeDocument/2006/relationships/image" Target="../media/image158.png"/><Relationship Id="rId25" Type="http://schemas.openxmlformats.org/officeDocument/2006/relationships/image" Target="../media/image162.png"/><Relationship Id="rId33" Type="http://schemas.openxmlformats.org/officeDocument/2006/relationships/image" Target="../media/image166.png"/><Relationship Id="rId38" Type="http://schemas.openxmlformats.org/officeDocument/2006/relationships/customXml" Target="../ink/ink12.xml"/><Relationship Id="rId46" Type="http://schemas.openxmlformats.org/officeDocument/2006/relationships/customXml" Target="../ink/ink16.xml"/><Relationship Id="rId20" Type="http://schemas.openxmlformats.org/officeDocument/2006/relationships/customXml" Target="../ink/ink3.xml"/><Relationship Id="rId41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9.jpeg"/><Relationship Id="rId4" Type="http://schemas.openxmlformats.org/officeDocument/2006/relationships/image" Target="../media/image17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7.png"/><Relationship Id="rId3" Type="http://schemas.openxmlformats.org/officeDocument/2006/relationships/image" Target="../media/image16.png"/><Relationship Id="rId7" Type="http://schemas.microsoft.com/office/2007/relationships/hdphoto" Target="../media/hdphoto3.wdp"/><Relationship Id="rId12" Type="http://schemas.openxmlformats.org/officeDocument/2006/relationships/image" Target="../media/image19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95.png"/><Relationship Id="rId5" Type="http://schemas.openxmlformats.org/officeDocument/2006/relationships/image" Target="../media/image192.png"/><Relationship Id="rId10" Type="http://schemas.openxmlformats.org/officeDocument/2006/relationships/image" Target="../media/image194.png"/><Relationship Id="rId4" Type="http://schemas.openxmlformats.org/officeDocument/2006/relationships/image" Target="../media/image191.png"/><Relationship Id="rId9" Type="http://schemas.openxmlformats.org/officeDocument/2006/relationships/image" Target="../media/image18.svg"/><Relationship Id="rId14" Type="http://schemas.openxmlformats.org/officeDocument/2006/relationships/image" Target="../media/image1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2.png"/><Relationship Id="rId12" Type="http://schemas.openxmlformats.org/officeDocument/2006/relationships/customXml" Target="../ink/ink21.xml"/><Relationship Id="rId17" Type="http://schemas.openxmlformats.org/officeDocument/2006/relationships/image" Target="../media/image207.png"/><Relationship Id="rId2" Type="http://schemas.openxmlformats.org/officeDocument/2006/relationships/notesSlide" Target="../notesSlides/notesSlide26.xml"/><Relationship Id="rId16" Type="http://schemas.openxmlformats.org/officeDocument/2006/relationships/customXml" Target="../ink/ink2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8.xml"/><Relationship Id="rId11" Type="http://schemas.openxmlformats.org/officeDocument/2006/relationships/image" Target="../media/image204.png"/><Relationship Id="rId5" Type="http://schemas.openxmlformats.org/officeDocument/2006/relationships/image" Target="../media/image201.png"/><Relationship Id="rId15" Type="http://schemas.openxmlformats.org/officeDocument/2006/relationships/image" Target="../media/image206.png"/><Relationship Id="rId10" Type="http://schemas.openxmlformats.org/officeDocument/2006/relationships/customXml" Target="../ink/ink20.xml"/><Relationship Id="rId4" Type="http://schemas.openxmlformats.org/officeDocument/2006/relationships/customXml" Target="../ink/ink17.xml"/><Relationship Id="rId9" Type="http://schemas.openxmlformats.org/officeDocument/2006/relationships/image" Target="../media/image203.png"/><Relationship Id="rId14" Type="http://schemas.openxmlformats.org/officeDocument/2006/relationships/customXml" Target="../ink/ink2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6.png"/><Relationship Id="rId18" Type="http://schemas.openxmlformats.org/officeDocument/2006/relationships/customXml" Target="../ink/ink26.xml"/><Relationship Id="rId26" Type="http://schemas.openxmlformats.org/officeDocument/2006/relationships/customXml" Target="../ink/ink30.xml"/><Relationship Id="rId3" Type="http://schemas.openxmlformats.org/officeDocument/2006/relationships/image" Target="../media/image208.png"/><Relationship Id="rId21" Type="http://schemas.openxmlformats.org/officeDocument/2006/relationships/image" Target="../media/image204.png"/><Relationship Id="rId7" Type="http://schemas.openxmlformats.org/officeDocument/2006/relationships/image" Target="../media/image211.png"/><Relationship Id="rId12" Type="http://schemas.openxmlformats.org/officeDocument/2006/relationships/image" Target="../media/image215.png"/><Relationship Id="rId17" Type="http://schemas.openxmlformats.org/officeDocument/2006/relationships/image" Target="../media/image202.png"/><Relationship Id="rId25" Type="http://schemas.openxmlformats.org/officeDocument/2006/relationships/image" Target="../media/image206.png"/><Relationship Id="rId2" Type="http://schemas.openxmlformats.org/officeDocument/2006/relationships/notesSlide" Target="../notesSlides/notesSlide27.xml"/><Relationship Id="rId16" Type="http://schemas.openxmlformats.org/officeDocument/2006/relationships/customXml" Target="../ink/ink25.xml"/><Relationship Id="rId20" Type="http://schemas.openxmlformats.org/officeDocument/2006/relationships/customXml" Target="../ink/ink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image" Target="../media/image214.png"/><Relationship Id="rId24" Type="http://schemas.openxmlformats.org/officeDocument/2006/relationships/customXml" Target="../ink/ink29.xml"/><Relationship Id="rId5" Type="http://schemas.openxmlformats.org/officeDocument/2006/relationships/image" Target="../media/image184.png"/><Relationship Id="rId15" Type="http://schemas.openxmlformats.org/officeDocument/2006/relationships/image" Target="../media/image201.png"/><Relationship Id="rId23" Type="http://schemas.openxmlformats.org/officeDocument/2006/relationships/image" Target="../media/image205.png"/><Relationship Id="rId10" Type="http://schemas.openxmlformats.org/officeDocument/2006/relationships/image" Target="../media/image213.png"/><Relationship Id="rId19" Type="http://schemas.openxmlformats.org/officeDocument/2006/relationships/image" Target="../media/image203.png"/><Relationship Id="rId4" Type="http://schemas.openxmlformats.org/officeDocument/2006/relationships/image" Target="../media/image209.png"/><Relationship Id="rId9" Type="http://schemas.openxmlformats.org/officeDocument/2006/relationships/image" Target="../media/image183.png"/><Relationship Id="rId14" Type="http://schemas.openxmlformats.org/officeDocument/2006/relationships/customXml" Target="../ink/ink24.xml"/><Relationship Id="rId22" Type="http://schemas.openxmlformats.org/officeDocument/2006/relationships/customXml" Target="../ink/ink28.xml"/><Relationship Id="rId27" Type="http://schemas.openxmlformats.org/officeDocument/2006/relationships/image" Target="../media/image20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223.png"/><Relationship Id="rId4" Type="http://schemas.openxmlformats.org/officeDocument/2006/relationships/image" Target="../media/image2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 Semibold" panose="020B0702040204020203" pitchFamily="34" charset="0"/>
                <a:ea typeface="Inter SemiBold" panose="020B0502030000000004" pitchFamily="34" charset="0"/>
                <a:cs typeface="Segoe UI Semibold" panose="020B07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Picture 4" descr="Dots grid design - Transparent PNG &amp; SVG vector file">
            <a:extLst>
              <a:ext uri="{FF2B5EF4-FFF2-40B4-BE49-F238E27FC236}">
                <a16:creationId xmlns:a16="http://schemas.microsoft.com/office/drawing/2014/main" id="{8F30AD1D-F694-4F92-96BB-3B6A0F197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625" r="44134" b="58543"/>
          <a:stretch/>
        </p:blipFill>
        <p:spPr bwMode="auto">
          <a:xfrm>
            <a:off x="12558109" y="4120807"/>
            <a:ext cx="2335173" cy="17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0A946C-52ED-4056-8C4B-A66B695FD614}"/>
              </a:ext>
            </a:extLst>
          </p:cNvPr>
          <p:cNvGrpSpPr/>
          <p:nvPr/>
        </p:nvGrpSpPr>
        <p:grpSpPr>
          <a:xfrm>
            <a:off x="5801181" y="3705736"/>
            <a:ext cx="1580778" cy="1067992"/>
            <a:chOff x="3173611" y="1388218"/>
            <a:chExt cx="1580778" cy="1067992"/>
          </a:xfrm>
        </p:grpSpPr>
        <p:pic>
          <p:nvPicPr>
            <p:cNvPr id="177" name="Graphic 246">
              <a:extLst>
                <a:ext uri="{FF2B5EF4-FFF2-40B4-BE49-F238E27FC236}">
                  <a16:creationId xmlns:a16="http://schemas.microsoft.com/office/drawing/2014/main" id="{910A38DC-E31C-4E23-A66B-4F341DB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199007" y="1388218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51A29B-5BD2-4D8A-B869-0B31333E3362}"/>
                </a:ext>
              </a:extLst>
            </p:cNvPr>
            <p:cNvGrpSpPr/>
            <p:nvPr/>
          </p:nvGrpSpPr>
          <p:grpSpPr>
            <a:xfrm>
              <a:off x="3317689" y="1686946"/>
              <a:ext cx="28800" cy="497020"/>
              <a:chOff x="962901" y="1724408"/>
              <a:chExt cx="28800" cy="49702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6ACC9B4-13BB-400C-B0D9-00D526B9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D51B5F3-BF02-4774-8F98-286149ED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0DFFFAD-C2DE-43D0-A7D7-A921B83DE4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2F7A309-F2F1-4FD4-B3D9-190BAD64F69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94CC17-C1DF-4A8C-8E21-BDF352AB62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C7E5D62-942F-4047-8E80-F782A2E847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2811E21-49DA-4813-838A-C7DCFBF0F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E8C655-49EE-4AD6-A1BC-B5D305722A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4C99EDB-CC88-4BD6-A8C4-8F770773C4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B34E297-FE7F-47EA-A9A6-7D89BD028916}"/>
                </a:ext>
              </a:extLst>
            </p:cNvPr>
            <p:cNvGrpSpPr/>
            <p:nvPr/>
          </p:nvGrpSpPr>
          <p:grpSpPr>
            <a:xfrm>
              <a:off x="3210937" y="1785579"/>
              <a:ext cx="242303" cy="242303"/>
              <a:chOff x="1201998" y="1837190"/>
              <a:chExt cx="242303" cy="24230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176C999-0475-4681-BFFD-5B144DAAAA5D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35C65D5-55FB-4DFA-B412-B3484539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A705A2-4666-4515-953E-AFFCE005D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98" y="2315045"/>
              <a:ext cx="85209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Graphic 246">
              <a:extLst>
                <a:ext uri="{FF2B5EF4-FFF2-40B4-BE49-F238E27FC236}">
                  <a16:creationId xmlns:a16="http://schemas.microsoft.com/office/drawing/2014/main" id="{4534DCFC-5308-497F-8F02-42B5E0FB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120018" y="2164348"/>
              <a:ext cx="291862" cy="291862"/>
            </a:xfrm>
            <a:prstGeom prst="rect">
              <a:avLst/>
            </a:prstGeom>
            <a:effectLst>
              <a:outerShdw blurRad="50800" dir="5400000" algn="ctr" rotWithShape="0">
                <a:srgbClr val="EF3E2B">
                  <a:alpha val="66000"/>
                </a:srgbClr>
              </a:outerShdw>
            </a:effectLst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F9E842-BE94-4BDC-BCD0-8A8A8F38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07" y="2313676"/>
              <a:ext cx="217128" cy="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96A40A1-C625-4584-8F52-5BA62EDA8C7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662" y="2299276"/>
              <a:ext cx="0" cy="2880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253891-B956-4510-AD76-57D4E118CC9B}"/>
                </a:ext>
              </a:extLst>
            </p:cNvPr>
            <p:cNvCxnSpPr>
              <a:cxnSpLocks/>
            </p:cNvCxnSpPr>
            <p:nvPr/>
          </p:nvCxnSpPr>
          <p:spPr>
            <a:xfrm>
              <a:off x="4754389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659E0E-3AE6-4EAF-9798-CF0151ED8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25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4620702-3E56-49CF-A00C-88DEED0625DF}"/>
                </a:ext>
              </a:extLst>
            </p:cNvPr>
            <p:cNvGrpSpPr/>
            <p:nvPr/>
          </p:nvGrpSpPr>
          <p:grpSpPr>
            <a:xfrm>
              <a:off x="3655612" y="2189128"/>
              <a:ext cx="242303" cy="242303"/>
              <a:chOff x="1361361" y="2556047"/>
              <a:chExt cx="242303" cy="24230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000376D-BF9A-4084-8882-46C8E15EC45D}"/>
                  </a:ext>
                </a:extLst>
              </p:cNvPr>
              <p:cNvSpPr/>
              <p:nvPr/>
            </p:nvSpPr>
            <p:spPr>
              <a:xfrm>
                <a:off x="1361361" y="2556047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  <a:effectLst>
                <a:outerShdw blurRad="50800" dir="5400000" sx="142000" sy="142000" algn="ctr" rotWithShape="0">
                  <a:srgbClr val="FFC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8A9A13BC-62FD-4493-A73F-59BBC9C47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887" y="2612698"/>
                <a:ext cx="95250" cy="133350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6B2B614-3496-4D17-B0F2-2A66067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611" y="2192262"/>
              <a:ext cx="284798" cy="238863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C315AF-4323-4216-8F92-ECC226050D33}"/>
              </a:ext>
            </a:extLst>
          </p:cNvPr>
          <p:cNvGrpSpPr/>
          <p:nvPr/>
        </p:nvGrpSpPr>
        <p:grpSpPr>
          <a:xfrm>
            <a:off x="4403900" y="2010956"/>
            <a:ext cx="2779939" cy="1407850"/>
            <a:chOff x="675452" y="1101707"/>
            <a:chExt cx="2779939" cy="140785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F8DCA7F-F8B9-4ABE-81F5-C39325141A7C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B3A7D5B1-58B7-4A14-98B1-3989B241223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04C4613-DD50-4B3B-98B5-032B80259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4195B94-B63B-48D2-9497-6201BDA26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EF4E6825-5FDD-46E3-801A-2F906C908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ECD6F7B-9D6E-440A-AA8E-87E4F8AA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49A661-1919-403F-97B8-FADDB5BFE8AA}"/>
                </a:ext>
              </a:extLst>
            </p:cNvPr>
            <p:cNvSpPr/>
            <p:nvPr/>
          </p:nvSpPr>
          <p:spPr bwMode="auto">
            <a:xfrm>
              <a:off x="675452" y="1101707"/>
              <a:ext cx="1195514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Custom </a:t>
              </a:r>
              <a:b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2AEC7CD-3495-4C34-A059-A08B8F9DE5BA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1790A59-9AD5-47BA-9A93-462FC5EF122E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42393A-3722-4DAD-B611-153539E7BFBC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Database</a:t>
              </a: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E348689C-63AC-43BD-81C4-EAADEC691A9F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7653C18-E415-486E-BE9F-61C4DA27D751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aphic 15">
              <a:extLst>
                <a:ext uri="{FF2B5EF4-FFF2-40B4-BE49-F238E27FC236}">
                  <a16:creationId xmlns:a16="http://schemas.microsoft.com/office/drawing/2014/main" id="{44A7229C-50B3-40B6-896C-48CE2E5C47AB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EB32300-21D1-42B5-BA4D-9A7AFAD80F61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9DD264-BEC4-4CDD-B33C-C1750E6A2436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41B374-E1E2-4F85-9088-F0FDB411622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22250B9-8B42-457A-B4B8-8176E1838061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29FB7441-5303-4CF6-B290-5C5ED2A6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F1329A-6E90-4155-AE17-44875A796CD8}"/>
                </a:ext>
              </a:extLst>
            </p:cNvPr>
            <p:cNvGrpSpPr/>
            <p:nvPr/>
          </p:nvGrpSpPr>
          <p:grpSpPr>
            <a:xfrm>
              <a:off x="1798224" y="2075077"/>
              <a:ext cx="243911" cy="191908"/>
              <a:chOff x="3495443" y="3272358"/>
              <a:chExt cx="356949" cy="2808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F5F7FC5F-BE3A-4449-9647-A284027259B7}"/>
                  </a:ext>
                </a:extLst>
              </p:cNvPr>
              <p:cNvGrpSpPr/>
              <p:nvPr/>
            </p:nvGrpSpPr>
            <p:grpSpPr>
              <a:xfrm>
                <a:off x="3495443" y="3272358"/>
                <a:ext cx="226554" cy="280846"/>
                <a:chOff x="3892785" y="3271644"/>
                <a:chExt cx="226554" cy="28084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E5EB53B5-2EC7-4BF8-BE6F-EC940B8453DF}"/>
                    </a:ext>
                  </a:extLst>
                </p:cNvPr>
                <p:cNvSpPr/>
                <p:nvPr/>
              </p:nvSpPr>
              <p:spPr bwMode="auto">
                <a:xfrm>
                  <a:off x="3892785" y="3271644"/>
                  <a:ext cx="159544" cy="19262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4FC7E8"/>
                    </a:gs>
                    <a:gs pos="100000">
                      <a:srgbClr val="2698BF"/>
                    </a:gs>
                  </a:gsLst>
                  <a:lin ang="5400000" scaled="0"/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FE4D6841-66B7-47F8-AFBE-3B2658AC37DC}"/>
                    </a:ext>
                  </a:extLst>
                </p:cNvPr>
                <p:cNvSpPr/>
                <p:nvPr/>
              </p:nvSpPr>
              <p:spPr bwMode="auto">
                <a:xfrm>
                  <a:off x="3959795" y="3359866"/>
                  <a:ext cx="159544" cy="192624"/>
                </a:xfrm>
                <a:prstGeom prst="roundRect">
                  <a:avLst/>
                </a:prstGeom>
                <a:solidFill>
                  <a:srgbClr val="50E6FF">
                    <a:alpha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9E211DC4-734A-43C8-B83A-19303816B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3373" y="3359866"/>
                <a:ext cx="98550" cy="98550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B8072D62-2660-46A8-9746-9D64330C0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1275" y="3424944"/>
                <a:ext cx="121117" cy="121117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2539D0A-5E5A-469E-9FCD-05909A52A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D2BE7CE-93F8-4FD3-8E76-F9955E53A3CD}"/>
                </a:ext>
              </a:extLst>
            </p:cNvPr>
            <p:cNvSpPr/>
            <p:nvPr/>
          </p:nvSpPr>
          <p:spPr bwMode="auto">
            <a:xfrm>
              <a:off x="1297937" y="1771815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Replication</a:t>
              </a:r>
              <a:b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mechanism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91F124-120D-463E-86C1-85780F6403DE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75A72EA-ADA1-4738-A72A-E184EAD43FE0}"/>
                </a:ext>
              </a:extLst>
            </p:cNvPr>
            <p:cNvSpPr/>
            <p:nvPr/>
          </p:nvSpPr>
          <p:spPr bwMode="auto">
            <a:xfrm>
              <a:off x="2379132" y="2061429"/>
              <a:ext cx="1017866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6E5745-4FFB-4EB5-B84B-49D93EC75093}"/>
                </a:ext>
              </a:extLst>
            </p:cNvPr>
            <p:cNvGrpSpPr/>
            <p:nvPr/>
          </p:nvGrpSpPr>
          <p:grpSpPr>
            <a:xfrm>
              <a:off x="2412499" y="2082708"/>
              <a:ext cx="957453" cy="188886"/>
              <a:chOff x="3120777" y="2389446"/>
              <a:chExt cx="957453" cy="188886"/>
            </a:xfrm>
          </p:grpSpPr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21A02B55-53EC-4FCB-BC71-4CA91A6B6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120777" y="2394345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0AA40DCE-0675-4CCD-A441-761A97864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345127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4177EE9-D861-4686-A8D3-9E1C9EE4F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550427" y="2389447"/>
                <a:ext cx="178909" cy="178493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F6A65FF2-8A42-424B-ACB7-3B9846DA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722335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9122F956-6473-411F-A2EB-5B1F5BB71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/>
              <a:stretch/>
            </p:blipFill>
            <p:spPr>
              <a:xfrm>
                <a:off x="3899737" y="2389447"/>
                <a:ext cx="178493" cy="178493"/>
              </a:xfrm>
              <a:prstGeom prst="rect">
                <a:avLst/>
              </a:prstGeom>
            </p:spPr>
          </p:pic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38166A1-73EC-4894-BEF1-4A660FD17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A82B9-64D9-4A01-B430-2C2C499A5307}"/>
              </a:ext>
            </a:extLst>
          </p:cNvPr>
          <p:cNvGrpSpPr/>
          <p:nvPr/>
        </p:nvGrpSpPr>
        <p:grpSpPr>
          <a:xfrm>
            <a:off x="7156441" y="4775524"/>
            <a:ext cx="2482475" cy="1119471"/>
            <a:chOff x="972916" y="1390086"/>
            <a:chExt cx="2482475" cy="1119471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A797A9-D1D9-4981-BE04-DC6E648ED0FA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DBEA8E99-845B-4D45-B63B-85DBA02F44D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89834A4-37FC-4C1F-B932-5FB9CEFAA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96FD868-BC1D-472C-9EAA-4B0F27481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5DD1BE0-91A7-4BF4-B1DE-292639233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DB515A-03DF-4A7E-A414-24DFB27E4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98A249-D5B5-4766-93B4-E2A1A82E2374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D130F47-A294-4C91-8087-27E5813DF5A7}"/>
                </a:ext>
              </a:extLst>
            </p:cNvPr>
            <p:cNvCxnSpPr>
              <a:cxnSpLocks/>
              <a:endCxn id="209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F280303-FA24-4889-81FA-65E2DDB604D4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On-Prem</a:t>
              </a:r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078E7228-3CCE-4EBB-933B-4716630980A4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84F1E60-8E7E-4DB8-8110-BCB2D3DB546C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4" name="Graphic 15">
              <a:extLst>
                <a:ext uri="{FF2B5EF4-FFF2-40B4-BE49-F238E27FC236}">
                  <a16:creationId xmlns:a16="http://schemas.microsoft.com/office/drawing/2014/main" id="{4833E185-9FB6-487B-B5C1-9D7321110C16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15D032-0F15-4B24-B6C5-18D6BE3C8490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50DEF81-38FE-4D0C-ABAD-C3017B507382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E2044A-9BFA-45DB-B533-B5B280DD869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D5A6777-FE6A-4FFE-89D9-AA9F527B33D4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56B8C5D2-8FCA-46F8-AF2E-549C1327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5F9B73A-62D4-43B1-B275-D6516863A71F}"/>
                </a:ext>
              </a:extLst>
            </p:cNvPr>
            <p:cNvGrpSpPr/>
            <p:nvPr/>
          </p:nvGrpSpPr>
          <p:grpSpPr>
            <a:xfrm>
              <a:off x="1808580" y="2072300"/>
              <a:ext cx="210640" cy="210640"/>
              <a:chOff x="1749335" y="2017930"/>
              <a:chExt cx="316117" cy="316117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BF90BD5-954B-4D99-9F82-F85D2BEBB4CB}"/>
                  </a:ext>
                </a:extLst>
              </p:cNvPr>
              <p:cNvSpPr/>
              <p:nvPr/>
            </p:nvSpPr>
            <p:spPr>
              <a:xfrm>
                <a:off x="1749335" y="2017930"/>
                <a:ext cx="316117" cy="3161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7A6B10-1C7B-4CAA-953A-431BE4B1FA4E}"/>
                  </a:ext>
                </a:extLst>
              </p:cNvPr>
              <p:cNvGrpSpPr/>
              <p:nvPr/>
            </p:nvGrpSpPr>
            <p:grpSpPr>
              <a:xfrm>
                <a:off x="1810767" y="2099963"/>
                <a:ext cx="193253" cy="152050"/>
                <a:chOff x="3495443" y="3272358"/>
                <a:chExt cx="356949" cy="280846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54A88203-E577-4E63-821D-F31BFA1F9BBF}"/>
                    </a:ext>
                  </a:extLst>
                </p:cNvPr>
                <p:cNvGrpSpPr/>
                <p:nvPr/>
              </p:nvGrpSpPr>
              <p:grpSpPr>
                <a:xfrm>
                  <a:off x="3495443" y="3272358"/>
                  <a:ext cx="226554" cy="280846"/>
                  <a:chOff x="3892785" y="3271644"/>
                  <a:chExt cx="226554" cy="280846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613A04DB-62FE-4697-BC31-A03A91A9E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92785" y="3271644"/>
                    <a:ext cx="159544" cy="1926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4FC7E8"/>
                      </a:gs>
                      <a:gs pos="100000">
                        <a:srgbClr val="2698BF"/>
                      </a:gs>
                    </a:gsLst>
                    <a:lin ang="5400000" scaled="0"/>
                    <a:tileRect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DE8E14F8-16D1-4D53-A7B2-6AEACFA31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9795" y="3359866"/>
                    <a:ext cx="159544" cy="192624"/>
                  </a:xfrm>
                  <a:prstGeom prst="roundRect">
                    <a:avLst/>
                  </a:prstGeom>
                  <a:solidFill>
                    <a:srgbClr val="50E6FF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14" name="Freeform 43">
                  <a:extLst>
                    <a:ext uri="{FF2B5EF4-FFF2-40B4-BE49-F238E27FC236}">
                      <a16:creationId xmlns:a16="http://schemas.microsoft.com/office/drawing/2014/main" id="{CF69B134-DE46-4CA4-8CF9-587C20781F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43373" y="3359866"/>
                  <a:ext cx="98550" cy="98550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43">
                  <a:extLst>
                    <a:ext uri="{FF2B5EF4-FFF2-40B4-BE49-F238E27FC236}">
                      <a16:creationId xmlns:a16="http://schemas.microsoft.com/office/drawing/2014/main" id="{94AA18EE-0185-4422-B014-6BD541C2C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1275" y="3424944"/>
                  <a:ext cx="121117" cy="121117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8EFE193-E495-4A04-92F7-01B831BA0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AB3FA55-7640-4865-90DC-AAB94700B6B7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EF3DE1-D188-424A-AD99-EEF859628421}"/>
                </a:ext>
              </a:extLst>
            </p:cNvPr>
            <p:cNvSpPr/>
            <p:nvPr/>
          </p:nvSpPr>
          <p:spPr bwMode="auto">
            <a:xfrm>
              <a:off x="2379131" y="2061429"/>
              <a:ext cx="659343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0D858BEB-5225-47C2-BA58-40ED276D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12499" y="2087607"/>
              <a:ext cx="183987" cy="183987"/>
            </a:xfrm>
            <a:prstGeom prst="rect">
              <a:avLst/>
            </a:prstGeom>
          </p:spPr>
        </p:pic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50B4D662-6BD3-43FC-B7ED-6398873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636849" y="2082708"/>
              <a:ext cx="183987" cy="183987"/>
            </a:xfrm>
            <a:prstGeom prst="rect">
              <a:avLst/>
            </a:prstGeom>
          </p:spPr>
        </p:pic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7E61D993-83A0-439E-AC5D-0F9A3361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2826732" y="2082708"/>
              <a:ext cx="183987" cy="183987"/>
            </a:xfrm>
            <a:prstGeom prst="rect">
              <a:avLst/>
            </a:prstGeom>
          </p:spPr>
        </p:pic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F9EF967-C7D4-44B2-AE9A-7B18926EE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F2F9D60-C7A1-4687-B636-BC4D057E90DC}"/>
              </a:ext>
            </a:extLst>
          </p:cNvPr>
          <p:cNvGrpSpPr/>
          <p:nvPr/>
        </p:nvGrpSpPr>
        <p:grpSpPr>
          <a:xfrm>
            <a:off x="831097" y="1046685"/>
            <a:ext cx="3370054" cy="2129259"/>
            <a:chOff x="467378" y="-60455"/>
            <a:chExt cx="3370054" cy="2129259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01C3B1F-6425-4F5B-8AFF-8BA178227359}"/>
                </a:ext>
              </a:extLst>
            </p:cNvPr>
            <p:cNvGrpSpPr/>
            <p:nvPr/>
          </p:nvGrpSpPr>
          <p:grpSpPr>
            <a:xfrm>
              <a:off x="467378" y="-60455"/>
              <a:ext cx="3321323" cy="2123658"/>
              <a:chOff x="597144" y="186126"/>
              <a:chExt cx="3321323" cy="2123658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EA56686-C937-4715-8B6E-5CBD88C0570C}"/>
                  </a:ext>
                </a:extLst>
              </p:cNvPr>
              <p:cNvGrpSpPr/>
              <p:nvPr/>
            </p:nvGrpSpPr>
            <p:grpSpPr>
              <a:xfrm>
                <a:off x="928662" y="186126"/>
                <a:ext cx="209600" cy="215333"/>
                <a:chOff x="1212457" y="512757"/>
                <a:chExt cx="231789" cy="23813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3627EB03-72A4-44B5-843A-CA1393ED196D}"/>
                    </a:ext>
                  </a:extLst>
                </p:cNvPr>
                <p:cNvSpPr/>
                <p:nvPr/>
              </p:nvSpPr>
              <p:spPr bwMode="auto">
                <a:xfrm>
                  <a:off x="1212457" y="512762"/>
                  <a:ext cx="231775" cy="238125"/>
                </a:xfrm>
                <a:prstGeom prst="roundRect">
                  <a:avLst>
                    <a:gd name="adj" fmla="val 8448"/>
                  </a:avLst>
                </a:prstGeom>
                <a:gradFill flip="none" rotWithShape="1">
                  <a:gsLst>
                    <a:gs pos="0">
                      <a:srgbClr val="378FE4"/>
                    </a:gs>
                    <a:gs pos="50000">
                      <a:srgbClr val="358CE3"/>
                    </a:gs>
                    <a:gs pos="100000">
                      <a:srgbClr val="378FE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0BDCC821-F814-43D8-826D-85C76E857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24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E622F97-C19D-4B18-A0B2-F040E0D4E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82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BBBEDE3-EDF1-4883-AE55-287E9DC6C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846" y="593719"/>
                  <a:ext cx="23040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6A98EA-5530-4C91-859C-7B5633EFB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3846" y="673889"/>
                  <a:ext cx="230400" cy="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</p:grp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75E6309-27D5-4334-AF81-C1F354FCF4D0}"/>
                  </a:ext>
                </a:extLst>
              </p:cNvPr>
              <p:cNvSpPr/>
              <p:nvPr/>
            </p:nvSpPr>
            <p:spPr bwMode="auto">
              <a:xfrm>
                <a:off x="1110263" y="718826"/>
                <a:ext cx="1390500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SQL 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Server</a:t>
                </a:r>
                <a:endParaRPr lang="en-US" sz="1000" b="1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6A3B1DEC-BCAB-47F7-8DE3-45B4049C2E88}"/>
                  </a:ext>
                </a:extLst>
              </p:cNvPr>
              <p:cNvCxnSpPr>
                <a:cxnSpLocks/>
                <a:endCxn id="269" idx="0"/>
              </p:cNvCxnSpPr>
              <p:nvPr/>
            </p:nvCxnSpPr>
            <p:spPr>
              <a:xfrm>
                <a:off x="1041323" y="408263"/>
                <a:ext cx="0" cy="4671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C2EFDCA-6F3C-4A06-A590-CEB4DCD12915}"/>
                  </a:ext>
                </a:extLst>
              </p:cNvPr>
              <p:cNvSpPr/>
              <p:nvPr/>
            </p:nvSpPr>
            <p:spPr bwMode="auto">
              <a:xfrm>
                <a:off x="597144" y="1678236"/>
                <a:ext cx="884519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On-Prem</a:t>
                </a:r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71C18C6F-8A1F-49C7-9831-080081DE4C48}"/>
                  </a:ext>
                </a:extLst>
              </p:cNvPr>
              <p:cNvSpPr/>
              <p:nvPr/>
            </p:nvSpPr>
            <p:spPr bwMode="auto">
              <a:xfrm>
                <a:off x="676084" y="1155590"/>
                <a:ext cx="730474" cy="294544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A202C"/>
                  </a:gs>
                  <a:gs pos="100000">
                    <a:srgbClr val="50E6FF">
                      <a:alpha val="0"/>
                    </a:srgbClr>
                  </a:gs>
                </a:gsLst>
                <a:lin ang="189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4821CB96-F2C9-4335-BB18-80F790465D02}"/>
                  </a:ext>
                </a:extLst>
              </p:cNvPr>
              <p:cNvSpPr/>
              <p:nvPr/>
            </p:nvSpPr>
            <p:spPr bwMode="auto">
              <a:xfrm>
                <a:off x="676084" y="1450135"/>
                <a:ext cx="730474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aphic 15">
                <a:extLst>
                  <a:ext uri="{FF2B5EF4-FFF2-40B4-BE49-F238E27FC236}">
                    <a16:creationId xmlns:a16="http://schemas.microsoft.com/office/drawing/2014/main" id="{47C9ADF5-564F-4EA7-84F3-1BA43E4EDEF4}"/>
                  </a:ext>
                </a:extLst>
              </p:cNvPr>
              <p:cNvGrpSpPr/>
              <p:nvPr/>
            </p:nvGrpSpPr>
            <p:grpSpPr>
              <a:xfrm>
                <a:off x="922023" y="1508919"/>
                <a:ext cx="234295" cy="310686"/>
                <a:chOff x="5453158" y="4633054"/>
                <a:chExt cx="201192" cy="266791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BFA65ADD-7066-4DFB-B8D1-D9124C9A5A0B}"/>
                    </a:ext>
                  </a:extLst>
                </p:cNvPr>
                <p:cNvSpPr/>
                <p:nvPr/>
              </p:nvSpPr>
              <p:spPr>
                <a:xfrm>
                  <a:off x="5453158" y="4669463"/>
                  <a:ext cx="201192" cy="230382"/>
                </a:xfrm>
                <a:custGeom>
                  <a:avLst/>
                  <a:gdLst>
                    <a:gd name="connsiteX0" fmla="*/ 100596 w 201192"/>
                    <a:gd name="connsiteY0" fmla="*/ 36409 h 230382"/>
                    <a:gd name="connsiteX1" fmla="*/ 0 w 201192"/>
                    <a:gd name="connsiteY1" fmla="*/ 0 h 230382"/>
                    <a:gd name="connsiteX2" fmla="*/ 0 w 201192"/>
                    <a:gd name="connsiteY2" fmla="*/ 193973 h 230382"/>
                    <a:gd name="connsiteX3" fmla="*/ 99184 w 201192"/>
                    <a:gd name="connsiteY3" fmla="*/ 230382 h 230382"/>
                    <a:gd name="connsiteX4" fmla="*/ 100596 w 201192"/>
                    <a:gd name="connsiteY4" fmla="*/ 230382 h 230382"/>
                    <a:gd name="connsiteX5" fmla="*/ 201192 w 201192"/>
                    <a:gd name="connsiteY5" fmla="*/ 193973 h 230382"/>
                    <a:gd name="connsiteX6" fmla="*/ 201192 w 201192"/>
                    <a:gd name="connsiteY6" fmla="*/ 0 h 230382"/>
                    <a:gd name="connsiteX7" fmla="*/ 100596 w 201192"/>
                    <a:gd name="connsiteY7" fmla="*/ 36409 h 23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192" h="230382">
                      <a:moveTo>
                        <a:pt x="100596" y="36409"/>
                      </a:moveTo>
                      <a:cubicBezTo>
                        <a:pt x="45041" y="36409"/>
                        <a:pt x="0" y="20716"/>
                        <a:pt x="0" y="0"/>
                      </a:cubicBezTo>
                      <a:lnTo>
                        <a:pt x="0" y="193973"/>
                      </a:lnTo>
                      <a:cubicBezTo>
                        <a:pt x="0" y="213904"/>
                        <a:pt x="44256" y="230068"/>
                        <a:pt x="99184" y="230382"/>
                      </a:cubicBezTo>
                      <a:lnTo>
                        <a:pt x="100596" y="230382"/>
                      </a:lnTo>
                      <a:cubicBezTo>
                        <a:pt x="156151" y="230382"/>
                        <a:pt x="201192" y="214689"/>
                        <a:pt x="201192" y="193973"/>
                      </a:cubicBezTo>
                      <a:lnTo>
                        <a:pt x="201192" y="0"/>
                      </a:lnTo>
                      <a:cubicBezTo>
                        <a:pt x="201192" y="20245"/>
                        <a:pt x="156151" y="36409"/>
                        <a:pt x="100596" y="36409"/>
                      </a:cubicBezTo>
                      <a:close/>
                    </a:path>
                  </a:pathLst>
                </a:custGeom>
                <a:solidFill>
                  <a:srgbClr val="005BA1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2ADA570A-EF7E-4AD5-819E-33E1B111E906}"/>
                    </a:ext>
                  </a:extLst>
                </p:cNvPr>
                <p:cNvSpPr/>
                <p:nvPr/>
              </p:nvSpPr>
              <p:spPr>
                <a:xfrm>
                  <a:off x="5453158" y="4633054"/>
                  <a:ext cx="201192" cy="72818"/>
                </a:xfrm>
                <a:custGeom>
                  <a:avLst/>
                  <a:gdLst>
                    <a:gd name="connsiteX0" fmla="*/ 201192 w 201192"/>
                    <a:gd name="connsiteY0" fmla="*/ 36409 h 72818"/>
                    <a:gd name="connsiteX1" fmla="*/ 100596 w 201192"/>
                    <a:gd name="connsiteY1" fmla="*/ 72818 h 72818"/>
                    <a:gd name="connsiteX2" fmla="*/ 0 w 201192"/>
                    <a:gd name="connsiteY2" fmla="*/ 36409 h 72818"/>
                    <a:gd name="connsiteX3" fmla="*/ 100596 w 201192"/>
                    <a:gd name="connsiteY3" fmla="*/ 0 h 72818"/>
                    <a:gd name="connsiteX4" fmla="*/ 201192 w 201192"/>
                    <a:gd name="connsiteY4" fmla="*/ 36409 h 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192" h="72818">
                      <a:moveTo>
                        <a:pt x="201192" y="36409"/>
                      </a:moveTo>
                      <a:cubicBezTo>
                        <a:pt x="201192" y="56654"/>
                        <a:pt x="156151" y="72818"/>
                        <a:pt x="100596" y="72818"/>
                      </a:cubicBezTo>
                      <a:cubicBezTo>
                        <a:pt x="45041" y="72818"/>
                        <a:pt x="0" y="57125"/>
                        <a:pt x="0" y="36409"/>
                      </a:cubicBezTo>
                      <a:cubicBezTo>
                        <a:pt x="0" y="15694"/>
                        <a:pt x="45041" y="0"/>
                        <a:pt x="100596" y="0"/>
                      </a:cubicBezTo>
                      <a:cubicBezTo>
                        <a:pt x="156151" y="0"/>
                        <a:pt x="201192" y="15694"/>
                        <a:pt x="201192" y="36409"/>
                      </a:cubicBezTo>
                    </a:path>
                  </a:pathLst>
                </a:custGeom>
                <a:solidFill>
                  <a:srgbClr val="E8E8E8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A52C8E26-C48E-4A60-AE5E-5CB0E3131B8B}"/>
                    </a:ext>
                  </a:extLst>
                </p:cNvPr>
                <p:cNvSpPr/>
                <p:nvPr/>
              </p:nvSpPr>
              <p:spPr>
                <a:xfrm>
                  <a:off x="5476541" y="4643412"/>
                  <a:ext cx="154425" cy="46296"/>
                </a:xfrm>
                <a:custGeom>
                  <a:avLst/>
                  <a:gdLst>
                    <a:gd name="connsiteX0" fmla="*/ 154425 w 154425"/>
                    <a:gd name="connsiteY0" fmla="*/ 23070 h 46296"/>
                    <a:gd name="connsiteX1" fmla="*/ 77213 w 154425"/>
                    <a:gd name="connsiteY1" fmla="*/ 46296 h 46296"/>
                    <a:gd name="connsiteX2" fmla="*/ 0 w 154425"/>
                    <a:gd name="connsiteY2" fmla="*/ 23070 h 46296"/>
                    <a:gd name="connsiteX3" fmla="*/ 77213 w 154425"/>
                    <a:gd name="connsiteY3" fmla="*/ 0 h 46296"/>
                    <a:gd name="connsiteX4" fmla="*/ 154425 w 154425"/>
                    <a:gd name="connsiteY4" fmla="*/ 23070 h 4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425" h="46296">
                      <a:moveTo>
                        <a:pt x="154425" y="23070"/>
                      </a:moveTo>
                      <a:cubicBezTo>
                        <a:pt x="154425" y="35938"/>
                        <a:pt x="119742" y="46296"/>
                        <a:pt x="77213" y="46296"/>
                      </a:cubicBezTo>
                      <a:cubicBezTo>
                        <a:pt x="34683" y="46296"/>
                        <a:pt x="0" y="35938"/>
                        <a:pt x="0" y="23070"/>
                      </a:cubicBezTo>
                      <a:cubicBezTo>
                        <a:pt x="0" y="10201"/>
                        <a:pt x="34683" y="0"/>
                        <a:pt x="77213" y="0"/>
                      </a:cubicBezTo>
                      <a:cubicBezTo>
                        <a:pt x="119742" y="0"/>
                        <a:pt x="154425" y="10358"/>
                        <a:pt x="154425" y="23070"/>
                      </a:cubicBezTo>
                    </a:path>
                  </a:pathLst>
                </a:custGeom>
                <a:solidFill>
                  <a:srgbClr val="50E6FF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B8ED1149-5811-4C41-92DA-7B2AC1556591}"/>
                    </a:ext>
                  </a:extLst>
                </p:cNvPr>
                <p:cNvSpPr/>
                <p:nvPr/>
              </p:nvSpPr>
              <p:spPr>
                <a:xfrm>
                  <a:off x="5492706" y="4672198"/>
                  <a:ext cx="122096" cy="17618"/>
                </a:xfrm>
                <a:custGeom>
                  <a:avLst/>
                  <a:gdLst>
                    <a:gd name="connsiteX0" fmla="*/ 61048 w 122096"/>
                    <a:gd name="connsiteY0" fmla="*/ 90 h 17618"/>
                    <a:gd name="connsiteX1" fmla="*/ 0 w 122096"/>
                    <a:gd name="connsiteY1" fmla="*/ 9035 h 17618"/>
                    <a:gd name="connsiteX2" fmla="*/ 61048 w 122096"/>
                    <a:gd name="connsiteY2" fmla="*/ 17510 h 17618"/>
                    <a:gd name="connsiteX3" fmla="*/ 122096 w 122096"/>
                    <a:gd name="connsiteY3" fmla="*/ 8408 h 17618"/>
                    <a:gd name="connsiteX4" fmla="*/ 61048 w 122096"/>
                    <a:gd name="connsiteY4" fmla="*/ 90 h 17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96" h="17618">
                      <a:moveTo>
                        <a:pt x="61048" y="90"/>
                      </a:moveTo>
                      <a:cubicBezTo>
                        <a:pt x="40337" y="-439"/>
                        <a:pt x="19689" y="2587"/>
                        <a:pt x="0" y="9035"/>
                      </a:cubicBezTo>
                      <a:cubicBezTo>
                        <a:pt x="19707" y="15364"/>
                        <a:pt x="40362" y="18232"/>
                        <a:pt x="61048" y="17510"/>
                      </a:cubicBezTo>
                      <a:cubicBezTo>
                        <a:pt x="81776" y="18117"/>
                        <a:pt x="102446" y="15035"/>
                        <a:pt x="122096" y="8408"/>
                      </a:cubicBezTo>
                      <a:cubicBezTo>
                        <a:pt x="102352" y="2257"/>
                        <a:pt x="81718" y="-554"/>
                        <a:pt x="61048" y="90"/>
                      </a:cubicBezTo>
                      <a:close/>
                    </a:path>
                  </a:pathLst>
                </a:custGeom>
                <a:solidFill>
                  <a:srgbClr val="198AB3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D7236A15-AD1F-448E-B6A5-62A82841A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836875" y="875436"/>
                <a:ext cx="408893" cy="408893"/>
              </a:xfrm>
              <a:prstGeom prst="rect">
                <a:avLst/>
              </a:prstGeom>
            </p:spPr>
          </p:pic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463AFF5-9011-459C-BE6D-AB672C3851CF}"/>
                  </a:ext>
                </a:extLst>
              </p:cNvPr>
              <p:cNvGrpSpPr/>
              <p:nvPr/>
            </p:nvGrpSpPr>
            <p:grpSpPr>
              <a:xfrm>
                <a:off x="2049065" y="1480299"/>
                <a:ext cx="399588" cy="399588"/>
                <a:chOff x="1749335" y="2017930"/>
                <a:chExt cx="316117" cy="316117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3560C3D1-9FB0-4B31-AA1D-751281ED242E}"/>
                    </a:ext>
                  </a:extLst>
                </p:cNvPr>
                <p:cNvSpPr/>
                <p:nvPr/>
              </p:nvSpPr>
              <p:spPr>
                <a:xfrm>
                  <a:off x="1749335" y="2017930"/>
                  <a:ext cx="316117" cy="31611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DDCFF"/>
                  </a:solidFill>
                </a:ln>
                <a:effectLst>
                  <a:outerShdw blurRad="50800" dir="5400000" sx="142000" sy="142000" algn="ctr" rotWithShape="0">
                    <a:srgbClr val="0DDCFF">
                      <a:alpha val="4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C6DDC31F-9D75-4127-847B-6732A44944F0}"/>
                    </a:ext>
                  </a:extLst>
                </p:cNvPr>
                <p:cNvGrpSpPr/>
                <p:nvPr/>
              </p:nvGrpSpPr>
              <p:grpSpPr>
                <a:xfrm>
                  <a:off x="1810767" y="2099963"/>
                  <a:ext cx="193253" cy="152050"/>
                  <a:chOff x="3495443" y="3272358"/>
                  <a:chExt cx="356949" cy="280846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B241208A-EF9C-4C50-863C-65D59CAE68CE}"/>
                      </a:ext>
                    </a:extLst>
                  </p:cNvPr>
                  <p:cNvGrpSpPr/>
                  <p:nvPr/>
                </p:nvGrpSpPr>
                <p:grpSpPr>
                  <a:xfrm>
                    <a:off x="3495443" y="3272358"/>
                    <a:ext cx="226554" cy="280846"/>
                    <a:chOff x="3892785" y="3271644"/>
                    <a:chExt cx="226554" cy="280846"/>
                  </a:xfrm>
                </p:grpSpPr>
                <p:sp>
                  <p:nvSpPr>
                    <p:cNvPr id="281" name="Rectangle: Rounded Corners 280">
                      <a:extLst>
                        <a:ext uri="{FF2B5EF4-FFF2-40B4-BE49-F238E27FC236}">
                          <a16:creationId xmlns:a16="http://schemas.microsoft.com/office/drawing/2014/main" id="{51146175-C2BA-4E38-9CAB-49A2FC1851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92785" y="3271644"/>
                      <a:ext cx="159544" cy="192624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4FC7E8"/>
                        </a:gs>
                        <a:gs pos="100000">
                          <a:srgbClr val="2698BF"/>
                        </a:gs>
                      </a:gsLst>
                      <a:lin ang="5400000" scaled="0"/>
                      <a:tileRect/>
                    </a:gra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82" name="Rectangle: Rounded Corners 281">
                      <a:extLst>
                        <a:ext uri="{FF2B5EF4-FFF2-40B4-BE49-F238E27FC236}">
                          <a16:creationId xmlns:a16="http://schemas.microsoft.com/office/drawing/2014/main" id="{C43AA09D-303F-496C-AE77-D2184DD6D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9795" y="3359866"/>
                      <a:ext cx="159544" cy="192624"/>
                    </a:xfrm>
                    <a:prstGeom prst="roundRect">
                      <a:avLst/>
                    </a:prstGeom>
                    <a:solidFill>
                      <a:srgbClr val="50E6FF">
                        <a:alpha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9" name="Freeform 43">
                    <a:extLst>
                      <a:ext uri="{FF2B5EF4-FFF2-40B4-BE49-F238E27FC236}">
                        <a16:creationId xmlns:a16="http://schemas.microsoft.com/office/drawing/2014/main" id="{B1E762EA-EBD0-4C54-BDD1-3B44DCC2A1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43373" y="3359866"/>
                    <a:ext cx="98550" cy="98550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0" name="Freeform 43">
                    <a:extLst>
                      <a:ext uri="{FF2B5EF4-FFF2-40B4-BE49-F238E27FC236}">
                        <a16:creationId xmlns:a16="http://schemas.microsoft.com/office/drawing/2014/main" id="{04F09346-D0AE-4AE9-AD1B-CC166DE6669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31275" y="3424944"/>
                    <a:ext cx="121117" cy="121117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</p:grp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4F5C5A96-0473-42B6-BD00-5E3DE4556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2257" y="1677139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71504C8-EBFF-43B4-BD7C-F7E3DA9E49E1}"/>
                  </a:ext>
                </a:extLst>
              </p:cNvPr>
              <p:cNvSpPr/>
              <p:nvPr/>
            </p:nvSpPr>
            <p:spPr bwMode="auto">
              <a:xfrm>
                <a:off x="3131411" y="1459677"/>
                <a:ext cx="787056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73" name="Graphic 272">
                <a:extLst>
                  <a:ext uri="{FF2B5EF4-FFF2-40B4-BE49-F238E27FC236}">
                    <a16:creationId xmlns:a16="http://schemas.microsoft.com/office/drawing/2014/main" id="{7CF986C5-BDBF-4039-A34D-7C5F1DC5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199523" y="1500043"/>
                <a:ext cx="349027" cy="349027"/>
              </a:xfrm>
              <a:prstGeom prst="rect">
                <a:avLst/>
              </a:prstGeom>
            </p:spPr>
          </p:pic>
          <p:pic>
            <p:nvPicPr>
              <p:cNvPr id="274" name="Graphic 273">
                <a:extLst>
                  <a:ext uri="{FF2B5EF4-FFF2-40B4-BE49-F238E27FC236}">
                    <a16:creationId xmlns:a16="http://schemas.microsoft.com/office/drawing/2014/main" id="{D5DD4B51-3BBC-48DD-B996-C120D7CA2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559735" y="1500043"/>
                <a:ext cx="349027" cy="349027"/>
              </a:xfrm>
              <a:prstGeom prst="rect">
                <a:avLst/>
              </a:prstGeom>
            </p:spPr>
          </p:pic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39A6E662-C28F-41B9-9256-312A15F2D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2595" y="1673364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08B9B9E-0726-4037-A8EA-80A26CC0EEE2}"/>
                </a:ext>
              </a:extLst>
            </p:cNvPr>
            <p:cNvSpPr/>
            <p:nvPr/>
          </p:nvSpPr>
          <p:spPr bwMode="auto">
            <a:xfrm>
              <a:off x="2952913" y="1437256"/>
              <a:ext cx="884519" cy="631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F9D9099-6F56-4894-A32B-A633ED93586C}"/>
              </a:ext>
            </a:extLst>
          </p:cNvPr>
          <p:cNvGrpSpPr/>
          <p:nvPr/>
        </p:nvGrpSpPr>
        <p:grpSpPr>
          <a:xfrm>
            <a:off x="3842679" y="4362693"/>
            <a:ext cx="1751879" cy="1085896"/>
            <a:chOff x="1296301" y="2584156"/>
            <a:chExt cx="1751879" cy="1085896"/>
          </a:xfrm>
        </p:grpSpPr>
        <p:pic>
          <p:nvPicPr>
            <p:cNvPr id="226" name="Graphic 246">
              <a:extLst>
                <a:ext uri="{FF2B5EF4-FFF2-40B4-BE49-F238E27FC236}">
                  <a16:creationId xmlns:a16="http://schemas.microsoft.com/office/drawing/2014/main" id="{024C2D0B-F799-469C-AD95-67118CA1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FC67747-7A37-4B32-851B-F571EFD10F2D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5A25E8A-852E-414E-95F8-23BC633A9FD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B9524A1A-31F0-4978-9D7B-E23463997CA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97E2B48-1D3F-4615-8207-3118CCE80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1A89064-9471-4459-B8FA-063C6165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5D4249F-51D5-4869-9538-FAB1CB3B14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526A6E-C209-44AE-A135-A2B0D0ADFD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37FAE1D8-BEA4-4DAA-9E3B-29BE8D927F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61DD84C6-A4D7-4423-8818-97C6F2E57F8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930125D-ABE2-4FB1-B4CA-94393A13EA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D4B68CC-02E8-4C86-8CE7-9C77D92E4767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7517F44-9F3D-40B8-9121-6AED9AC6D286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7E44BA56-019A-4194-A386-941B5548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4A0671C-D969-425C-BF17-AE023E13896F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709073C-62D2-4367-B9F9-3AE7481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800E2F0-07D3-4243-8C02-621C86F1716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8295BE3-A6C1-48FF-AB42-3446163F3BA7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C3CF85A-B042-4C1E-BCFA-B1F7C5EFA9B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4D36351-653E-4296-9320-7026841D30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4BAB7E97-279A-4803-AFC9-4F4EC40A8AD2}"/>
                </a:ext>
              </a:extLst>
            </p:cNvPr>
            <p:cNvCxnSpPr>
              <a:cxnSpLocks/>
              <a:stCxn id="237" idx="1"/>
              <a:endCxn id="236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BECAE6E7-7EB5-43A1-A05E-88ECD7E7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37" name="Picture 2" descr="Amazon.com: File Manager: Appstore for Android">
              <a:extLst>
                <a:ext uri="{FF2B5EF4-FFF2-40B4-BE49-F238E27FC236}">
                  <a16:creationId xmlns:a16="http://schemas.microsoft.com/office/drawing/2014/main" id="{DB1F2BAD-2369-43CF-9DBC-BCE95EB0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1C7F656-6234-4DEB-81D2-AB04382D430F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828E1C66-E06D-4CA5-823C-02C5D48CDF4B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2D13943-7E0E-4382-8926-ADAB4CD0558A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1" name="Graphic 240">
              <a:extLst>
                <a:ext uri="{FF2B5EF4-FFF2-40B4-BE49-F238E27FC236}">
                  <a16:creationId xmlns:a16="http://schemas.microsoft.com/office/drawing/2014/main" id="{D8E4FEE2-4796-4FDA-A1D5-0A83A73B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63013" y="2584156"/>
              <a:ext cx="275737" cy="343319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20000"/>
                </a:schemeClr>
              </a:glow>
            </a:effectLst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D69285B-1032-402D-B2D8-0A6066D82BD7}"/>
              </a:ext>
            </a:extLst>
          </p:cNvPr>
          <p:cNvGrpSpPr/>
          <p:nvPr/>
        </p:nvGrpSpPr>
        <p:grpSpPr>
          <a:xfrm>
            <a:off x="1520896" y="4181284"/>
            <a:ext cx="1751879" cy="1093660"/>
            <a:chOff x="1296301" y="2576392"/>
            <a:chExt cx="1751879" cy="1093660"/>
          </a:xfrm>
        </p:grpSpPr>
        <p:pic>
          <p:nvPicPr>
            <p:cNvPr id="254" name="Graphic 246">
              <a:extLst>
                <a:ext uri="{FF2B5EF4-FFF2-40B4-BE49-F238E27FC236}">
                  <a16:creationId xmlns:a16="http://schemas.microsoft.com/office/drawing/2014/main" id="{F2A13C87-FF13-4F40-93CC-CF3960D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0A076E0-6C45-44CB-87B4-749E110739A6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CB35D77F-2237-45C5-BC02-2B37B5FA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0C300FC-3CDB-4AD9-90BE-9BE320EEB6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E3278B6-9CB2-4D3E-913C-2D0F9A265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D42F450-1239-4DD2-8391-B91D13A6B4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3718D1D1-F046-41FE-BFAF-2E36620BDA8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4BE4E99F-FF8D-4D49-BCE6-241C381C448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FC12B8D-D0F8-4DC3-A379-5C3E4D2A97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3B85CA66-9BED-4E8D-A2BD-191E148338F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124CD68-A049-41DF-B775-DFC1D593B29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A7943EB-0C52-4CE6-BC15-4F3FE46067D3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C7F80F96-526F-440E-9022-5EC45E465B92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04" name="Graphic 303">
                <a:extLst>
                  <a:ext uri="{FF2B5EF4-FFF2-40B4-BE49-F238E27FC236}">
                    <a16:creationId xmlns:a16="http://schemas.microsoft.com/office/drawing/2014/main" id="{360E66ED-312B-47B6-B648-C7E4AB967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86584B1-356F-4189-AA8A-85B74AF19D53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F90906F-9E2B-4272-8ADC-8D473F8F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5C0604C-510C-42AB-B0AA-B2C919AEE10A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89DB4B0-195C-4740-90C7-2F04EA75AC33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F9EB992-F4DF-4DC9-A946-D0DE0B2D5C2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340C6D8-840C-47AC-9B5D-97F637CC5E23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ctor: Elbow 295">
              <a:extLst>
                <a:ext uri="{FF2B5EF4-FFF2-40B4-BE49-F238E27FC236}">
                  <a16:creationId xmlns:a16="http://schemas.microsoft.com/office/drawing/2014/main" id="{66DCB7B4-FBC6-4B25-8483-A338C19253BB}"/>
                </a:ext>
              </a:extLst>
            </p:cNvPr>
            <p:cNvCxnSpPr>
              <a:cxnSpLocks/>
              <a:stCxn id="298" idx="1"/>
              <a:endCxn id="297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7D74315-93CD-4393-BF2F-24A09D25A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98" name="Picture 2" descr="Amazon.com: File Manager: Appstore for Android">
              <a:extLst>
                <a:ext uri="{FF2B5EF4-FFF2-40B4-BE49-F238E27FC236}">
                  <a16:creationId xmlns:a16="http://schemas.microsoft.com/office/drawing/2014/main" id="{2268E55E-A00D-43C7-956D-01A94B7B7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FDFFCB5-2D63-4849-A764-CB9339BB8AE9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CEB19A62-DB36-4C6F-9CDB-2680C2CB499F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chemeClr val="accent4">
                    <a:alpha val="2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A9D3AD05-9026-4921-8828-E2C9F10AABC2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20000"/>
                  </a:schemeClr>
                </a:gs>
                <a:gs pos="100000">
                  <a:schemeClr val="accent4">
                    <a:lumMod val="40000"/>
                    <a:lumOff val="60000"/>
                    <a:alpha val="20000"/>
                  </a:schemeClr>
                </a:gs>
              </a:gsLst>
              <a:lin ang="2700000" scaled="1"/>
              <a:tileRect/>
            </a:gradFill>
            <a:ln w="3175" cap="flat" cmpd="sng" algn="ctr">
              <a:solidFill>
                <a:srgbClr val="FFC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AB37DDE2-47EA-4384-B54D-2283D7CE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53459" y="2576392"/>
              <a:ext cx="275737" cy="343319"/>
            </a:xfrm>
            <a:prstGeom prst="rect">
              <a:avLst/>
            </a:prstGeom>
            <a:effectLst>
              <a:glow rad="63500">
                <a:schemeClr val="accent4">
                  <a:alpha val="10000"/>
                </a:schemeClr>
              </a:glow>
            </a:effectLst>
          </p:spPr>
        </p:pic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B4BECF4D-3356-4B25-849A-2604B203EBC0}"/>
              </a:ext>
            </a:extLst>
          </p:cNvPr>
          <p:cNvGrpSpPr/>
          <p:nvPr/>
        </p:nvGrpSpPr>
        <p:grpSpPr>
          <a:xfrm>
            <a:off x="8001606" y="-664317"/>
            <a:ext cx="2918664" cy="1746202"/>
            <a:chOff x="604124" y="1616210"/>
            <a:chExt cx="2918664" cy="1746202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68AA5DAF-F0AE-428B-881A-FA0C8C198C93}"/>
                </a:ext>
              </a:extLst>
            </p:cNvPr>
            <p:cNvSpPr txBox="1"/>
            <p:nvPr/>
          </p:nvSpPr>
          <p:spPr>
            <a:xfrm>
              <a:off x="2125994" y="2349093"/>
              <a:ext cx="1386895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...</a:t>
              </a:r>
              <a:r>
                <a:rPr kumimoji="0" lang="en-CA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rgbClr val="FFD96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proxy</a:t>
              </a: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.purview.azure.com</a:t>
              </a: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6A09383-262A-4826-BDB3-EDC014CDD06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69" y="3026943"/>
              <a:ext cx="2782379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2A9CAE51-5697-4235-B2A2-C354CE33EE0F}"/>
                </a:ext>
              </a:extLst>
            </p:cNvPr>
            <p:cNvSpPr/>
            <p:nvPr/>
          </p:nvSpPr>
          <p:spPr bwMode="auto">
            <a:xfrm>
              <a:off x="1866535" y="2578701"/>
              <a:ext cx="333533" cy="198583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>
                  <a:alpha val="50000"/>
                </a:srgbClr>
              </a:solidFill>
              <a:prstDash val="solid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403594F6-B34C-4D24-8500-7903D14500F6}"/>
                </a:ext>
              </a:extLst>
            </p:cNvPr>
            <p:cNvSpPr/>
            <p:nvPr/>
          </p:nvSpPr>
          <p:spPr bwMode="auto">
            <a:xfrm>
              <a:off x="1868414" y="2580290"/>
              <a:ext cx="333533" cy="198583"/>
            </a:xfrm>
            <a:prstGeom prst="rect">
              <a:avLst/>
            </a:prstGeom>
            <a:noFill/>
            <a:ln w="9525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5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E03839D-ACFA-4ABA-B99F-7540D5EE3E16}"/>
                </a:ext>
              </a:extLst>
            </p:cNvPr>
            <p:cNvSpPr/>
            <p:nvPr/>
          </p:nvSpPr>
          <p:spPr bwMode="auto">
            <a:xfrm>
              <a:off x="2055209" y="2204911"/>
              <a:ext cx="109597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Purview API</a:t>
              </a:r>
              <a:endPara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6A0A6974-097D-4611-A9D2-7844456CB85D}"/>
                </a:ext>
              </a:extLst>
            </p:cNvPr>
            <p:cNvSpPr/>
            <p:nvPr/>
          </p:nvSpPr>
          <p:spPr bwMode="auto">
            <a:xfrm>
              <a:off x="1858754" y="2530787"/>
              <a:ext cx="547706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SHIR1</a:t>
              </a:r>
            </a:p>
          </p:txBody>
        </p:sp>
        <p:sp>
          <p:nvSpPr>
            <p:cNvPr id="381" name="Isosceles Triangle 380">
              <a:extLst>
                <a:ext uri="{FF2B5EF4-FFF2-40B4-BE49-F238E27FC236}">
                  <a16:creationId xmlns:a16="http://schemas.microsoft.com/office/drawing/2014/main" id="{36BF8926-B777-4784-99DE-AC6B46783650}"/>
                </a:ext>
              </a:extLst>
            </p:cNvPr>
            <p:cNvSpPr/>
            <p:nvPr/>
          </p:nvSpPr>
          <p:spPr bwMode="auto">
            <a:xfrm>
              <a:off x="1868414" y="2445802"/>
              <a:ext cx="333533" cy="134489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AB485664-6976-41FE-8C52-077BAB02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917173" y="2276834"/>
              <a:ext cx="234084" cy="2340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858281D6-73F8-429C-BB81-546899A53D6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110" y="2397051"/>
              <a:ext cx="46506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B43380F-246E-45C4-9291-62EFDF3E07B7}"/>
                </a:ext>
              </a:extLst>
            </p:cNvPr>
            <p:cNvSpPr/>
            <p:nvPr/>
          </p:nvSpPr>
          <p:spPr bwMode="auto">
            <a:xfrm>
              <a:off x="1314743" y="2070011"/>
              <a:ext cx="634900" cy="3966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API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pic>
          <p:nvPicPr>
            <p:cNvPr id="385" name="Graphic 384">
              <a:extLst>
                <a:ext uri="{FF2B5EF4-FFF2-40B4-BE49-F238E27FC236}">
                  <a16:creationId xmlns:a16="http://schemas.microsoft.com/office/drawing/2014/main" id="{45E5D303-559A-44FA-895E-2A4719D65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97812" y="2311662"/>
              <a:ext cx="171450" cy="171450"/>
            </a:xfrm>
            <a:prstGeom prst="rect">
              <a:avLst/>
            </a:prstGeom>
          </p:spPr>
        </p:pic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AEA23FB-4D71-492A-824A-371A8196E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867976" y="2607420"/>
              <a:ext cx="144321" cy="144321"/>
            </a:xfrm>
            <a:prstGeom prst="rect">
              <a:avLst/>
            </a:prstGeom>
          </p:spPr>
        </p:pic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4E53D421-A290-41F2-A7BF-7292F28366F4}"/>
                </a:ext>
              </a:extLst>
            </p:cNvPr>
            <p:cNvGrpSpPr/>
            <p:nvPr/>
          </p:nvGrpSpPr>
          <p:grpSpPr>
            <a:xfrm>
              <a:off x="2078347" y="2586129"/>
              <a:ext cx="706682" cy="288364"/>
              <a:chOff x="2841141" y="2632166"/>
              <a:chExt cx="706682" cy="288364"/>
            </a:xfrm>
          </p:grpSpPr>
          <p:pic>
            <p:nvPicPr>
              <p:cNvPr id="429" name="Graphic 428">
                <a:extLst>
                  <a:ext uri="{FF2B5EF4-FFF2-40B4-BE49-F238E27FC236}">
                    <a16:creationId xmlns:a16="http://schemas.microsoft.com/office/drawing/2014/main" id="{B21AFA3D-37DE-45CE-9B62-9C753A0E2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988808" y="266458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0" name="Graphic 429">
                <a:extLst>
                  <a:ext uri="{FF2B5EF4-FFF2-40B4-BE49-F238E27FC236}">
                    <a16:creationId xmlns:a16="http://schemas.microsoft.com/office/drawing/2014/main" id="{0975C243-674D-446D-8C72-1065D52FB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055564" y="266349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1" name="Graphic 430">
                <a:extLst>
                  <a:ext uri="{FF2B5EF4-FFF2-40B4-BE49-F238E27FC236}">
                    <a16:creationId xmlns:a16="http://schemas.microsoft.com/office/drawing/2014/main" id="{D1138B46-0695-4E04-8DA7-160E15A2C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122321" y="2661558"/>
                <a:ext cx="72161" cy="72161"/>
              </a:xfrm>
              <a:prstGeom prst="rect">
                <a:avLst/>
              </a:prstGeom>
            </p:spPr>
          </p:pic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20FD42A-D835-40A8-9407-F1D13AA35CC5}"/>
                  </a:ext>
                </a:extLst>
              </p:cNvPr>
              <p:cNvSpPr/>
              <p:nvPr/>
            </p:nvSpPr>
            <p:spPr bwMode="auto">
              <a:xfrm>
                <a:off x="2841141" y="2632166"/>
                <a:ext cx="706682" cy="2883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Other SHIRs</a:t>
                </a:r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8858068-BEB2-4468-8A78-9F47F48F73ED}"/>
                </a:ext>
              </a:extLst>
            </p:cNvPr>
            <p:cNvGrpSpPr/>
            <p:nvPr/>
          </p:nvGrpSpPr>
          <p:grpSpPr>
            <a:xfrm>
              <a:off x="1053550" y="2315412"/>
              <a:ext cx="405659" cy="151256"/>
              <a:chOff x="1320066" y="2347162"/>
              <a:chExt cx="405659" cy="151256"/>
            </a:xfrm>
          </p:grpSpPr>
          <p:sp>
            <p:nvSpPr>
              <p:cNvPr id="425" name="Rectangle: Rounded Corners 424">
                <a:extLst>
                  <a:ext uri="{FF2B5EF4-FFF2-40B4-BE49-F238E27FC236}">
                    <a16:creationId xmlns:a16="http://schemas.microsoft.com/office/drawing/2014/main" id="{CD10771E-83A7-4794-9591-09853AB41D9F}"/>
                  </a:ext>
                </a:extLst>
              </p:cNvPr>
              <p:cNvSpPr/>
              <p:nvPr/>
            </p:nvSpPr>
            <p:spPr bwMode="auto">
              <a:xfrm>
                <a:off x="1320066" y="2347162"/>
                <a:ext cx="405659" cy="151256"/>
              </a:xfrm>
              <a:prstGeom prst="roundRect">
                <a:avLst/>
              </a:prstGeom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ln w="9525" cap="flat" cmpd="sng" algn="ctr">
                <a:solidFill>
                  <a:srgbClr val="338DE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26" name="Graphic 425">
                <a:extLst>
                  <a:ext uri="{FF2B5EF4-FFF2-40B4-BE49-F238E27FC236}">
                    <a16:creationId xmlns:a16="http://schemas.microsoft.com/office/drawing/2014/main" id="{ED78BE53-C184-46EC-A095-E7EC30408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1347348" y="2379459"/>
                <a:ext cx="92569" cy="92569"/>
              </a:xfrm>
              <a:prstGeom prst="rect">
                <a:avLst/>
              </a:prstGeom>
            </p:spPr>
          </p:pic>
          <p:pic>
            <p:nvPicPr>
              <p:cNvPr id="427" name="Graphic 426">
                <a:extLst>
                  <a:ext uri="{FF2B5EF4-FFF2-40B4-BE49-F238E27FC236}">
                    <a16:creationId xmlns:a16="http://schemas.microsoft.com/office/drawing/2014/main" id="{3D92BE54-9116-485C-8616-1BACC3829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1597403" y="2370810"/>
                <a:ext cx="111674" cy="111674"/>
              </a:xfrm>
              <a:prstGeom prst="rect">
                <a:avLst/>
              </a:prstGeom>
            </p:spPr>
          </p:pic>
          <p:pic>
            <p:nvPicPr>
              <p:cNvPr id="428" name="Graphic 427">
                <a:extLst>
                  <a:ext uri="{FF2B5EF4-FFF2-40B4-BE49-F238E27FC236}">
                    <a16:creationId xmlns:a16="http://schemas.microsoft.com/office/drawing/2014/main" id="{D5D5485C-2945-4614-A81C-DEBDF9FB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1462954" y="2365742"/>
                <a:ext cx="113994" cy="113994"/>
              </a:xfrm>
              <a:prstGeom prst="rect">
                <a:avLst/>
              </a:prstGeom>
            </p:spPr>
          </p:pic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984A4E8E-F5B4-4AD2-9318-CA688996065C}"/>
                </a:ext>
              </a:extLst>
            </p:cNvPr>
            <p:cNvGrpSpPr/>
            <p:nvPr/>
          </p:nvGrpSpPr>
          <p:grpSpPr>
            <a:xfrm>
              <a:off x="604125" y="2162211"/>
              <a:ext cx="600471" cy="396657"/>
              <a:chOff x="1357394" y="2227297"/>
              <a:chExt cx="600471" cy="396657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4BABE6A4-ACE1-45E6-93D9-6AEB14C8EDEB}"/>
                  </a:ext>
                </a:extLst>
              </p:cNvPr>
              <p:cNvSpPr/>
              <p:nvPr/>
            </p:nvSpPr>
            <p:spPr bwMode="auto">
              <a:xfrm>
                <a:off x="1357394" y="2227297"/>
                <a:ext cx="600471" cy="39665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CICD</a:t>
                </a:r>
                <a:endParaRPr kumimoji="0" 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C21A5B6F-1F95-42AA-AABA-2600B402AF91}"/>
                  </a:ext>
                </a:extLst>
              </p:cNvPr>
              <p:cNvSpPr txBox="1"/>
              <p:nvPr/>
            </p:nvSpPr>
            <p:spPr>
              <a:xfrm>
                <a:off x="1448590" y="2414826"/>
                <a:ext cx="416159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pipeline</a:t>
                </a:r>
                <a:endPara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pic>
          <p:nvPicPr>
            <p:cNvPr id="390" name="Graphic 389">
              <a:extLst>
                <a:ext uri="{FF2B5EF4-FFF2-40B4-BE49-F238E27FC236}">
                  <a16:creationId xmlns:a16="http://schemas.microsoft.com/office/drawing/2014/main" id="{F2DD7D59-094A-466A-8598-D211EB4A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182550" y="2205758"/>
              <a:ext cx="171450" cy="171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8B58D8F1-D6D0-4A82-A060-D0CD53BCEC27}"/>
                </a:ext>
              </a:extLst>
            </p:cNvPr>
            <p:cNvSpPr/>
            <p:nvPr/>
          </p:nvSpPr>
          <p:spPr bwMode="auto">
            <a:xfrm>
              <a:off x="906179" y="2109383"/>
              <a:ext cx="701157" cy="1642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Bash/</a:t>
              </a:r>
              <a:r>
                <a:rPr kumimoji="0" lang="en-US" sz="5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pwsh</a:t>
              </a:r>
              <a:endParaRPr kumimoji="0" lang="en-US" sz="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E6991534-C6AB-4F0A-B4A3-C52D48B77E3A}"/>
                </a:ext>
              </a:extLst>
            </p:cNvPr>
            <p:cNvSpPr/>
            <p:nvPr/>
          </p:nvSpPr>
          <p:spPr bwMode="auto">
            <a:xfrm>
              <a:off x="641735" y="2635503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1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4C2ADAC-443A-467F-87C6-FB648A3CA0BF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582671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4449E2D-119C-4D18-874F-5976955BB785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783444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C76A3B4-14E4-4252-A4C1-EF95C4FDFC21}"/>
                </a:ext>
              </a:extLst>
            </p:cNvPr>
            <p:cNvSpPr/>
            <p:nvPr/>
          </p:nvSpPr>
          <p:spPr bwMode="auto">
            <a:xfrm>
              <a:off x="609260" y="2533919"/>
              <a:ext cx="125401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Create new SHIR1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718A5E2-AF43-4C82-8DC0-3406FB3710B0}"/>
                </a:ext>
              </a:extLst>
            </p:cNvPr>
            <p:cNvSpPr/>
            <p:nvPr/>
          </p:nvSpPr>
          <p:spPr bwMode="auto">
            <a:xfrm>
              <a:off x="619157" y="2583654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A91FEEE-EFA9-4A29-BA10-41DFC8ACFDAF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578100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9575EFE-C5EC-4AF2-A497-D74F0220FA59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778873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1104C51-EABF-421E-9A81-A04E84E0775D}"/>
                </a:ext>
              </a:extLst>
            </p:cNvPr>
            <p:cNvSpPr/>
            <p:nvPr/>
          </p:nvSpPr>
          <p:spPr bwMode="auto">
            <a:xfrm>
              <a:off x="2551430" y="263275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2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A5EFFF8-8169-4AEF-A767-26B89696F12D}"/>
                </a:ext>
              </a:extLst>
            </p:cNvPr>
            <p:cNvSpPr/>
            <p:nvPr/>
          </p:nvSpPr>
          <p:spPr bwMode="auto">
            <a:xfrm>
              <a:off x="2518956" y="2531173"/>
              <a:ext cx="93045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Get all SHIRs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401" name="Connector: Elbow 400">
              <a:extLst>
                <a:ext uri="{FF2B5EF4-FFF2-40B4-BE49-F238E27FC236}">
                  <a16:creationId xmlns:a16="http://schemas.microsoft.com/office/drawing/2014/main" id="{2FEE8635-04A3-4657-90BC-9F87589F4868}"/>
                </a:ext>
              </a:extLst>
            </p:cNvPr>
            <p:cNvCxnSpPr>
              <a:cxnSpLocks/>
              <a:stCxn id="403" idx="3"/>
              <a:endCxn id="377" idx="2"/>
            </p:cNvCxnSpPr>
            <p:nvPr/>
          </p:nvCxnSpPr>
          <p:spPr>
            <a:xfrm rot="5400000" flipH="1" flipV="1">
              <a:off x="1707181" y="2700823"/>
              <a:ext cx="249660" cy="402582"/>
            </a:xfrm>
            <a:prstGeom prst="bentConnector5">
              <a:avLst>
                <a:gd name="adj1" fmla="val 45783"/>
                <a:gd name="adj2" fmla="val 46217"/>
                <a:gd name="adj3" fmla="val 45633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E35FCE85-2E47-4FFF-A2B7-DA885CDB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rcRect/>
            <a:stretch/>
          </p:blipFill>
          <p:spPr>
            <a:xfrm>
              <a:off x="1791713" y="2884512"/>
              <a:ext cx="61176" cy="61176"/>
            </a:xfrm>
            <a:prstGeom prst="rect">
              <a:avLst/>
            </a:prstGeom>
          </p:spPr>
        </p:pic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C6DC683-D4B7-469F-8AC7-F80D30DD8D67}"/>
                </a:ext>
              </a:extLst>
            </p:cNvPr>
            <p:cNvSpPr/>
            <p:nvPr/>
          </p:nvSpPr>
          <p:spPr bwMode="auto">
            <a:xfrm rot="16200000">
              <a:off x="1494411" y="2762906"/>
              <a:ext cx="272618" cy="800694"/>
            </a:xfrm>
            <a:prstGeom prst="rect">
              <a:avLst/>
            </a:prstGeom>
            <a:solidFill>
              <a:srgbClr val="FF5050">
                <a:alpha val="8000"/>
              </a:srgbClr>
            </a:solidFill>
            <a:ln w="3175" cap="flat" cmpd="sng" algn="ctr">
              <a:solidFill>
                <a:srgbClr val="FF5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507CCB3-03A2-4926-A73B-FCDA7FA21151}"/>
                </a:ext>
              </a:extLst>
            </p:cNvPr>
            <p:cNvSpPr/>
            <p:nvPr/>
          </p:nvSpPr>
          <p:spPr bwMode="auto">
            <a:xfrm rot="16200000">
              <a:off x="2295105" y="2762906"/>
              <a:ext cx="272618" cy="800694"/>
            </a:xfrm>
            <a:prstGeom prst="rect">
              <a:avLst/>
            </a:prstGeom>
            <a:solidFill>
              <a:srgbClr val="00B050">
                <a:alpha val="8000"/>
              </a:srgbClr>
            </a:solidFill>
            <a:ln w="3175" cap="flat" cmpd="sng" algn="ctr">
              <a:solidFill>
                <a:srgbClr val="00B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4BD3D07F-E891-4A87-A855-AF6D19BDFBC8}"/>
                </a:ext>
              </a:extLst>
            </p:cNvPr>
            <p:cNvSpPr/>
            <p:nvPr/>
          </p:nvSpPr>
          <p:spPr bwMode="auto">
            <a:xfrm>
              <a:off x="1454591" y="2991143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CC849889-C3FD-4C50-BC92-B7CD163F3798}"/>
                </a:ext>
              </a:extLst>
            </p:cNvPr>
            <p:cNvSpPr/>
            <p:nvPr/>
          </p:nvSpPr>
          <p:spPr bwMode="auto">
            <a:xfrm>
              <a:off x="1464487" y="3069453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A7A7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old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A7A7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2E69D91D-79E8-45FD-A0C5-5E3ACEB18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2212010" y="3089103"/>
              <a:ext cx="173057" cy="173057"/>
            </a:xfrm>
            <a:prstGeom prst="rect">
              <a:avLst/>
            </a:prstGeom>
          </p:spPr>
        </p:pic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BF4D5875-7516-4E2B-995D-0207A5B8FF5E}"/>
                </a:ext>
              </a:extLst>
            </p:cNvPr>
            <p:cNvSpPr/>
            <p:nvPr/>
          </p:nvSpPr>
          <p:spPr bwMode="auto">
            <a:xfrm>
              <a:off x="2259441" y="2995738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0BDD1540-B325-4D1F-8CC0-7EC111F2CCAA}"/>
                </a:ext>
              </a:extLst>
            </p:cNvPr>
            <p:cNvSpPr/>
            <p:nvPr/>
          </p:nvSpPr>
          <p:spPr bwMode="auto">
            <a:xfrm>
              <a:off x="2269337" y="3074048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5FF76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05FF76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4F44CDCE-45C9-4861-B20C-B1A42DDAB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403384" y="3085909"/>
              <a:ext cx="173057" cy="173057"/>
            </a:xfrm>
            <a:prstGeom prst="rect">
              <a:avLst/>
            </a:prstGeom>
          </p:spPr>
        </p:pic>
        <p:pic>
          <p:nvPicPr>
            <p:cNvPr id="411" name="Graphic 410">
              <a:extLst>
                <a:ext uri="{FF2B5EF4-FFF2-40B4-BE49-F238E27FC236}">
                  <a16:creationId xmlns:a16="http://schemas.microsoft.com/office/drawing/2014/main" id="{B2C3CAF4-8407-4356-A001-E064EEB2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588266" y="2983712"/>
              <a:ext cx="88096" cy="88096"/>
            </a:xfrm>
            <a:prstGeom prst="rect">
              <a:avLst/>
            </a:prstGeom>
          </p:spPr>
        </p:pic>
        <p:cxnSp>
          <p:nvCxnSpPr>
            <p:cNvPr id="412" name="Connector: Elbow 411">
              <a:extLst>
                <a:ext uri="{FF2B5EF4-FFF2-40B4-BE49-F238E27FC236}">
                  <a16:creationId xmlns:a16="http://schemas.microsoft.com/office/drawing/2014/main" id="{26C24762-A3AD-4C44-8157-C612D90A6AC8}"/>
                </a:ext>
              </a:extLst>
            </p:cNvPr>
            <p:cNvCxnSpPr>
              <a:cxnSpLocks/>
              <a:stCxn id="404" idx="3"/>
              <a:endCxn id="377" idx="2"/>
            </p:cNvCxnSpPr>
            <p:nvPr/>
          </p:nvCxnSpPr>
          <p:spPr>
            <a:xfrm rot="16200000" flipV="1">
              <a:off x="2107528" y="2703058"/>
              <a:ext cx="249660" cy="398112"/>
            </a:xfrm>
            <a:prstGeom prst="bentConnector5">
              <a:avLst>
                <a:gd name="adj1" fmla="val 45783"/>
                <a:gd name="adj2" fmla="val 46175"/>
                <a:gd name="adj3" fmla="val 45633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13" name="Picture 412" descr="Icon&#10;&#10;Description automatically generated">
              <a:extLst>
                <a:ext uri="{FF2B5EF4-FFF2-40B4-BE49-F238E27FC236}">
                  <a16:creationId xmlns:a16="http://schemas.microsoft.com/office/drawing/2014/main" id="{2FD6ABB1-FAF3-4D42-84CE-E913D01B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2245789" y="2887484"/>
              <a:ext cx="52537" cy="52537"/>
            </a:xfrm>
            <a:prstGeom prst="rect">
              <a:avLst/>
            </a:prstGeom>
          </p:spPr>
        </p:pic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F34D4B2-4BB9-4D62-B3E4-471ED979AAC7}"/>
                </a:ext>
              </a:extLst>
            </p:cNvPr>
            <p:cNvSpPr/>
            <p:nvPr/>
          </p:nvSpPr>
          <p:spPr bwMode="auto">
            <a:xfrm>
              <a:off x="645271" y="2853355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3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9ABF12FB-9A2D-45DA-8C03-80F896CEECA2}"/>
                </a:ext>
              </a:extLst>
            </p:cNvPr>
            <p:cNvSpPr/>
            <p:nvPr/>
          </p:nvSpPr>
          <p:spPr bwMode="auto">
            <a:xfrm>
              <a:off x="612796" y="2751771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Unregister 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08C2E1C-DB72-4577-902B-702C01CF7388}"/>
                </a:ext>
              </a:extLst>
            </p:cNvPr>
            <p:cNvSpPr/>
            <p:nvPr/>
          </p:nvSpPr>
          <p:spPr bwMode="auto">
            <a:xfrm>
              <a:off x="2551430" y="285052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4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05F65319-519A-48AC-AE1C-8D0E9F3478B2}"/>
                </a:ext>
              </a:extLst>
            </p:cNvPr>
            <p:cNvSpPr/>
            <p:nvPr/>
          </p:nvSpPr>
          <p:spPr bwMode="auto">
            <a:xfrm>
              <a:off x="2518956" y="2748943"/>
              <a:ext cx="100383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Register 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8" name="Graphic 417">
              <a:extLst>
                <a:ext uri="{FF2B5EF4-FFF2-40B4-BE49-F238E27FC236}">
                  <a16:creationId xmlns:a16="http://schemas.microsoft.com/office/drawing/2014/main" id="{8FA8E813-D38E-4D01-8B61-1B6E65BA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51062" y="2864798"/>
              <a:ext cx="88096" cy="88096"/>
            </a:xfrm>
            <a:prstGeom prst="rect">
              <a:avLst/>
            </a:prstGeom>
          </p:spPr>
        </p:pic>
        <p:sp>
          <p:nvSpPr>
            <p:cNvPr id="419" name="Right Brace 418">
              <a:extLst>
                <a:ext uri="{FF2B5EF4-FFF2-40B4-BE49-F238E27FC236}">
                  <a16:creationId xmlns:a16="http://schemas.microsoft.com/office/drawing/2014/main" id="{46C8C05F-37D4-4F34-A128-0BBF210040D1}"/>
                </a:ext>
              </a:extLst>
            </p:cNvPr>
            <p:cNvSpPr/>
            <p:nvPr/>
          </p:nvSpPr>
          <p:spPr>
            <a:xfrm rot="16200000" flipV="1">
              <a:off x="1941851" y="570666"/>
              <a:ext cx="145769" cy="2821223"/>
            </a:xfrm>
            <a:prstGeom prst="rightBrace">
              <a:avLst>
                <a:gd name="adj1" fmla="val 44540"/>
                <a:gd name="adj2" fmla="val 49930"/>
              </a:avLst>
            </a:prstGeom>
            <a:noFill/>
            <a:ln w="15875" cap="flat" cmpd="sng" algn="ctr">
              <a:solidFill>
                <a:srgbClr val="00B0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AF85D083-71B4-402B-9C85-14238CBD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24" y="2070010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AA0FABC-A420-4F46-927B-EF0A622F5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1707" y="2057152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CFA94A2-1F2C-41E1-B067-7C77EC9B7386}"/>
                </a:ext>
              </a:extLst>
            </p:cNvPr>
            <p:cNvSpPr/>
            <p:nvPr/>
          </p:nvSpPr>
          <p:spPr bwMode="auto">
            <a:xfrm>
              <a:off x="1163869" y="1616210"/>
              <a:ext cx="1718800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1EAF7"/>
                      </a:gs>
                      <a:gs pos="100000">
                        <a:srgbClr val="00B0F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End-to-end Automation</a:t>
              </a:r>
              <a:endParaRPr kumimoji="0" lang="en-US" sz="800" i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1EAF7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1937751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Auto Loader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BFD2A5D-765F-4999-8D61-213BCC5F8CD3}"/>
              </a:ext>
            </a:extLst>
          </p:cNvPr>
          <p:cNvGrpSpPr/>
          <p:nvPr/>
        </p:nvGrpSpPr>
        <p:grpSpPr>
          <a:xfrm>
            <a:off x="648989" y="1873015"/>
            <a:ext cx="3895573" cy="2719618"/>
            <a:chOff x="667537" y="1880627"/>
            <a:chExt cx="3895573" cy="2719618"/>
          </a:xfrm>
        </p:grpSpPr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50732930-39C5-4947-8A99-5D53945E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8" t="76695" b="13977"/>
            <a:stretch/>
          </p:blipFill>
          <p:spPr>
            <a:xfrm>
              <a:off x="4324985" y="3898048"/>
              <a:ext cx="238125" cy="263394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12D5950E-B48C-46C3-964D-F4991769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46"/>
            <a:stretch/>
          </p:blipFill>
          <p:spPr>
            <a:xfrm>
              <a:off x="667537" y="1880627"/>
              <a:ext cx="3637763" cy="27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5224311" y="1937751"/>
            <a:ext cx="6012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Replicating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Azure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SQL MI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 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0F77EBD-F729-472C-BE94-062F554E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98" y="1872754"/>
            <a:ext cx="4321917" cy="28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2165633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Querying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with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 Data Explorer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B8D432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5541AA5-E77E-4874-A48B-18FA9DD1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9" y="2165633"/>
            <a:ext cx="3207843" cy="21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E59CC88D-491A-4B07-81F4-0E28245B801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5394326" y="879707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Demonstrating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CA" sz="4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redis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 cluster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management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8BB51A3-0FC5-4594-A25A-C6139C4F4C25}"/>
                </a:ext>
              </a:extLst>
            </p:cNvPr>
            <p:cNvGrpSpPr/>
            <p:nvPr/>
          </p:nvGrpSpPr>
          <p:grpSpPr>
            <a:xfrm>
              <a:off x="219075" y="546206"/>
              <a:ext cx="5813510" cy="4657003"/>
              <a:chOff x="0" y="546206"/>
              <a:chExt cx="5813510" cy="4657003"/>
            </a:xfrm>
          </p:grpSpPr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9E96ED56-D1DB-49EB-A27F-8CABE2A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546206"/>
                <a:ext cx="5813510" cy="4657003"/>
              </a:xfrm>
              <a:prstGeom prst="rect">
                <a:avLst/>
              </a:prstGeom>
            </p:spPr>
          </p:pic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DB63E750-907D-4A86-8EB3-076ADC124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8231" b="8539"/>
              <a:stretch/>
            </p:blipFill>
            <p:spPr>
              <a:xfrm>
                <a:off x="955120" y="1300182"/>
                <a:ext cx="406244" cy="338118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FE5F8E8-225F-4D34-90FE-EF9A0840AC99}"/>
                </a:ext>
              </a:extLst>
            </p:cNvPr>
            <p:cNvSpPr txBox="1"/>
            <p:nvPr/>
          </p:nvSpPr>
          <p:spPr>
            <a:xfrm>
              <a:off x="5699126" y="2976249"/>
              <a:ext cx="61245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C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(or lack thereof)</a:t>
              </a:r>
              <a:endParaRPr lang="en-CA" sz="10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2CF165-7E60-442E-8F9E-AB35CE69FFF7}"/>
                </a:ext>
              </a:extLst>
            </p:cNvPr>
            <p:cNvSpPr txBox="1"/>
            <p:nvPr/>
          </p:nvSpPr>
          <p:spPr>
            <a:xfrm>
              <a:off x="5394326" y="3083971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with 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Azure Cache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for Redis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8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D3CC1FC1-DD4C-4AE9-A684-2712AF91EA46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5427023" y="2064941"/>
              <a:ext cx="649204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Automating 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with the </a:t>
              </a: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FFC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Proxy API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027" name="Picture 102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1890DD9-9BF9-41D2-A33D-0294648A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071" y="1547041"/>
              <a:ext cx="4470329" cy="264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817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F0502020204030204" pitchFamily="2" charset="0"/>
                <a:ea typeface="Inter Medium" panose="020B0502030000000004" pitchFamily="34" charset="0"/>
                <a:cs typeface="Mark OT Light" charset="0"/>
              </a:rPr>
              <a:t>IT’S</a:t>
            </a: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anose="020F0502020204030204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anose="020F0502020204030204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B2603E14-8ADC-4FCC-A034-83A3547D8ABF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1" y="0"/>
            <a:chExt cx="12249830" cy="59991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1" y="0"/>
              <a:ext cx="12249830" cy="59991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3609975" y="1579366"/>
              <a:ext cx="7626657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Reverse Engineering </a:t>
              </a:r>
              <a:r>
                <a:rPr lang="en-US" sz="4400" dirty="0" err="1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40000"/>
                      </a:srgbClr>
                    </a:glo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Dockerfiles</a:t>
              </a:r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for Azure </a:t>
              </a:r>
              <a:b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94BE733-DA82-46AE-A738-19481AD9E849}"/>
                </a:ext>
              </a:extLst>
            </p:cNvPr>
            <p:cNvGrpSpPr/>
            <p:nvPr/>
          </p:nvGrpSpPr>
          <p:grpSpPr>
            <a:xfrm>
              <a:off x="641251" y="1392697"/>
              <a:ext cx="4273496" cy="3013094"/>
              <a:chOff x="798005" y="1242475"/>
              <a:chExt cx="4273496" cy="301309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9AE5BB8-4DFF-46CA-B0A7-E9A40BE8CC01}"/>
                  </a:ext>
                </a:extLst>
              </p:cNvPr>
              <p:cNvGrpSpPr/>
              <p:nvPr/>
            </p:nvGrpSpPr>
            <p:grpSpPr>
              <a:xfrm>
                <a:off x="3094190" y="1889766"/>
                <a:ext cx="1977311" cy="276999"/>
                <a:chOff x="1298651" y="959796"/>
                <a:chExt cx="1977311" cy="276999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ED51E72-D289-4B09-A8B9-3725A138B825}"/>
                    </a:ext>
                  </a:extLst>
                </p:cNvPr>
                <p:cNvSpPr txBox="1"/>
                <p:nvPr/>
              </p:nvSpPr>
              <p:spPr>
                <a:xfrm>
                  <a:off x="1298651" y="959796"/>
                  <a:ext cx="197731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1200" dirty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mcr.microsoft.com</a:t>
                  </a:r>
                </a:p>
              </p:txBody>
            </p:sp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77AF9CBC-503C-4996-9D93-F28E93B96D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9688" y="1008340"/>
                  <a:ext cx="171450" cy="171450"/>
                </a:xfrm>
                <a:prstGeom prst="rect">
                  <a:avLst/>
                </a:prstGeom>
              </p:spPr>
            </p:pic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6CB3F6E-31FE-40FD-A6A5-AC082CB53741}"/>
                    </a:ext>
                  </a:extLst>
                </p:cNvPr>
                <p:cNvSpPr/>
                <p:nvPr/>
              </p:nvSpPr>
              <p:spPr bwMode="auto">
                <a:xfrm>
                  <a:off x="1370962" y="977925"/>
                  <a:ext cx="1637021" cy="240912"/>
                </a:xfrm>
                <a:prstGeom prst="rect">
                  <a:avLst/>
                </a:prstGeom>
                <a:solidFill>
                  <a:schemeClr val="bg2">
                    <a:lumMod val="90000"/>
                    <a:alpha val="16000"/>
                  </a:schemeClr>
                </a:solidFill>
                <a:ln w="3175">
                  <a:solidFill>
                    <a:schemeClr val="bg2">
                      <a:lumMod val="90000"/>
                    </a:schemeClr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F1D6CD-60DC-471F-8774-57FE6B4FD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7612" y="2363709"/>
                <a:ext cx="0" cy="970825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arrow"/>
                <a:tailEnd type="none"/>
              </a:ln>
              <a:effectLst/>
            </p:spPr>
          </p:cxn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828C5DB0-1166-49F2-9EEA-05DEF7F2C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63771" y="2609867"/>
                <a:ext cx="388732" cy="388732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DC20CBFB-C2C1-473B-A8CC-270C5CEFC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93674" y="2710638"/>
                <a:ext cx="266821" cy="266821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7AFBCB3-1651-4F33-BEB5-A06139485E8D}"/>
                  </a:ext>
                </a:extLst>
              </p:cNvPr>
              <p:cNvGrpSpPr/>
              <p:nvPr/>
            </p:nvGrpSpPr>
            <p:grpSpPr>
              <a:xfrm>
                <a:off x="1975086" y="3284302"/>
                <a:ext cx="599046" cy="619648"/>
                <a:chOff x="2077749" y="3368152"/>
                <a:chExt cx="478924" cy="495395"/>
              </a:xfrm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29A44B4A-92CA-4270-8807-4B1CEA31B5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7749" y="3469830"/>
                  <a:ext cx="393717" cy="393717"/>
                </a:xfrm>
                <a:prstGeom prst="rect">
                  <a:avLst/>
                </a:prstGeom>
              </p:spPr>
            </p:pic>
            <p:pic>
              <p:nvPicPr>
                <p:cNvPr id="39" name="Picture 38" descr="Icon&#10;&#10;Description automatically generated">
                  <a:extLst>
                    <a:ext uri="{FF2B5EF4-FFF2-40B4-BE49-F238E27FC236}">
                      <a16:creationId xmlns:a16="http://schemas.microsoft.com/office/drawing/2014/main" id="{56E6818F-69EA-44E2-8038-5E2513605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137" y="3368152"/>
                  <a:ext cx="298536" cy="298536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183DC6E-A958-4F9D-97DF-F8FD7CC9BA8B}"/>
                  </a:ext>
                </a:extLst>
              </p:cNvPr>
              <p:cNvGrpSpPr/>
              <p:nvPr/>
            </p:nvGrpSpPr>
            <p:grpSpPr>
              <a:xfrm>
                <a:off x="1368581" y="1242475"/>
                <a:ext cx="1812055" cy="1163150"/>
                <a:chOff x="1368581" y="1242475"/>
                <a:chExt cx="1812055" cy="1163150"/>
              </a:xfrm>
            </p:grpSpPr>
            <p:sp>
              <p:nvSpPr>
                <p:cNvPr id="3" name="Graphic 72">
                  <a:extLst>
                    <a:ext uri="{FF2B5EF4-FFF2-40B4-BE49-F238E27FC236}">
                      <a16:creationId xmlns:a16="http://schemas.microsoft.com/office/drawing/2014/main" id="{FA7019E8-E17D-4DE1-A2FF-364B1E01A359}"/>
                    </a:ext>
                  </a:extLst>
                </p:cNvPr>
                <p:cNvSpPr/>
                <p:nvPr/>
              </p:nvSpPr>
              <p:spPr>
                <a:xfrm>
                  <a:off x="1368581" y="1242475"/>
                  <a:ext cx="1812055" cy="1163150"/>
                </a:xfrm>
                <a:custGeom>
                  <a:avLst/>
                  <a:gdLst>
                    <a:gd name="connsiteX0" fmla="*/ 1365229 w 1365229"/>
                    <a:gd name="connsiteY0" fmla="*/ 664714 h 968020"/>
                    <a:gd name="connsiteX1" fmla="*/ 1099036 w 1365229"/>
                    <a:gd name="connsiteY1" fmla="*/ 369931 h 968020"/>
                    <a:gd name="connsiteX2" fmla="*/ 700857 w 1365229"/>
                    <a:gd name="connsiteY2" fmla="*/ 188 h 968020"/>
                    <a:gd name="connsiteX3" fmla="*/ 321916 w 1365229"/>
                    <a:gd name="connsiteY3" fmla="*/ 258640 h 968020"/>
                    <a:gd name="connsiteX4" fmla="*/ 0 w 1365229"/>
                    <a:gd name="connsiteY4" fmla="*/ 611215 h 968020"/>
                    <a:gd name="connsiteX5" fmla="*/ 384536 w 1365229"/>
                    <a:gd name="connsiteY5" fmla="*/ 967775 h 968020"/>
                    <a:gd name="connsiteX6" fmla="*/ 418337 w 1365229"/>
                    <a:gd name="connsiteY6" fmla="*/ 966318 h 968020"/>
                    <a:gd name="connsiteX7" fmla="*/ 1040861 w 1365229"/>
                    <a:gd name="connsiteY7" fmla="*/ 966318 h 968020"/>
                    <a:gd name="connsiteX8" fmla="*/ 1057263 w 1365229"/>
                    <a:gd name="connsiteY8" fmla="*/ 963866 h 968020"/>
                    <a:gd name="connsiteX9" fmla="*/ 1365229 w 1365229"/>
                    <a:gd name="connsiteY9" fmla="*/ 664714 h 968020"/>
                    <a:gd name="connsiteX0" fmla="*/ 1365229 w 1365229"/>
                    <a:gd name="connsiteY0" fmla="*/ 664714 h 967775"/>
                    <a:gd name="connsiteX1" fmla="*/ 1099036 w 1365229"/>
                    <a:gd name="connsiteY1" fmla="*/ 369931 h 967775"/>
                    <a:gd name="connsiteX2" fmla="*/ 700857 w 1365229"/>
                    <a:gd name="connsiteY2" fmla="*/ 188 h 967775"/>
                    <a:gd name="connsiteX3" fmla="*/ 321916 w 1365229"/>
                    <a:gd name="connsiteY3" fmla="*/ 258640 h 967775"/>
                    <a:gd name="connsiteX4" fmla="*/ 0 w 1365229"/>
                    <a:gd name="connsiteY4" fmla="*/ 611215 h 967775"/>
                    <a:gd name="connsiteX5" fmla="*/ 384536 w 1365229"/>
                    <a:gd name="connsiteY5" fmla="*/ 967775 h 967775"/>
                    <a:gd name="connsiteX6" fmla="*/ 418337 w 1365229"/>
                    <a:gd name="connsiteY6" fmla="*/ 966318 h 967775"/>
                    <a:gd name="connsiteX7" fmla="*/ 1040861 w 1365229"/>
                    <a:gd name="connsiteY7" fmla="*/ 966318 h 967775"/>
                    <a:gd name="connsiteX8" fmla="*/ 1057263 w 1365229"/>
                    <a:gd name="connsiteY8" fmla="*/ 963866 h 967775"/>
                    <a:gd name="connsiteX9" fmla="*/ 1365229 w 1365229"/>
                    <a:gd name="connsiteY9" fmla="*/ 664714 h 967775"/>
                    <a:gd name="connsiteX0" fmla="*/ 1365229 w 1365229"/>
                    <a:gd name="connsiteY0" fmla="*/ 664714 h 966378"/>
                    <a:gd name="connsiteX1" fmla="*/ 1099036 w 1365229"/>
                    <a:gd name="connsiteY1" fmla="*/ 369931 h 966378"/>
                    <a:gd name="connsiteX2" fmla="*/ 700857 w 1365229"/>
                    <a:gd name="connsiteY2" fmla="*/ 188 h 966378"/>
                    <a:gd name="connsiteX3" fmla="*/ 321916 w 1365229"/>
                    <a:gd name="connsiteY3" fmla="*/ 258640 h 966378"/>
                    <a:gd name="connsiteX4" fmla="*/ 0 w 1365229"/>
                    <a:gd name="connsiteY4" fmla="*/ 611215 h 966378"/>
                    <a:gd name="connsiteX5" fmla="*/ 272658 w 1365229"/>
                    <a:gd name="connsiteY5" fmla="*/ 957416 h 966378"/>
                    <a:gd name="connsiteX6" fmla="*/ 418337 w 1365229"/>
                    <a:gd name="connsiteY6" fmla="*/ 966318 h 966378"/>
                    <a:gd name="connsiteX7" fmla="*/ 1040861 w 1365229"/>
                    <a:gd name="connsiteY7" fmla="*/ 966318 h 966378"/>
                    <a:gd name="connsiteX8" fmla="*/ 1057263 w 1365229"/>
                    <a:gd name="connsiteY8" fmla="*/ 963866 h 966378"/>
                    <a:gd name="connsiteX9" fmla="*/ 1365229 w 1365229"/>
                    <a:gd name="connsiteY9" fmla="*/ 664714 h 966378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365229 w 1365229"/>
                    <a:gd name="connsiteY9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40920 w 1365229"/>
                    <a:gd name="connsiteY9" fmla="*/ 922574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165846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65229" h="969847">
                      <a:moveTo>
                        <a:pt x="1365229" y="664714"/>
                      </a:moveTo>
                      <a:cubicBezTo>
                        <a:pt x="1360746" y="514490"/>
                        <a:pt x="1248029" y="389665"/>
                        <a:pt x="1099036" y="369931"/>
                      </a:cubicBezTo>
                      <a:cubicBezTo>
                        <a:pt x="1089907" y="158464"/>
                        <a:pt x="912416" y="-6346"/>
                        <a:pt x="700857" y="188"/>
                      </a:cubicBezTo>
                      <a:cubicBezTo>
                        <a:pt x="532479" y="-2860"/>
                        <a:pt x="380540" y="100769"/>
                        <a:pt x="321916" y="258640"/>
                      </a:cubicBezTo>
                      <a:cubicBezTo>
                        <a:pt x="142174" y="280363"/>
                        <a:pt x="5327" y="430243"/>
                        <a:pt x="0" y="611215"/>
                      </a:cubicBezTo>
                      <a:cubicBezTo>
                        <a:pt x="8060" y="815708"/>
                        <a:pt x="70209" y="956510"/>
                        <a:pt x="278873" y="969847"/>
                      </a:cubicBezTo>
                      <a:cubicBezTo>
                        <a:pt x="290293" y="969847"/>
                        <a:pt x="407530" y="967238"/>
                        <a:pt x="418337" y="966318"/>
                      </a:cubicBezTo>
                      <a:lnTo>
                        <a:pt x="1040861" y="966318"/>
                      </a:lnTo>
                      <a:cubicBezTo>
                        <a:pt x="1046410" y="966203"/>
                        <a:pt x="1160504" y="965383"/>
                        <a:pt x="1165846" y="963866"/>
                      </a:cubicBezTo>
                      <a:cubicBezTo>
                        <a:pt x="1170874" y="962446"/>
                        <a:pt x="1229808" y="968290"/>
                        <a:pt x="1281136" y="918431"/>
                      </a:cubicBezTo>
                      <a:cubicBezTo>
                        <a:pt x="1332464" y="868572"/>
                        <a:pt x="1360562" y="762691"/>
                        <a:pt x="1365229" y="66471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762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 dirty="0"/>
                </a:p>
              </p:txBody>
            </p:sp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6DCCFACE-7553-45E0-8751-20F01266C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5447" y="1705924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19" name="Graphic 18">
                  <a:extLst>
                    <a:ext uri="{FF2B5EF4-FFF2-40B4-BE49-F238E27FC236}">
                      <a16:creationId xmlns:a16="http://schemas.microsoft.com/office/drawing/2014/main" id="{2221F96A-88FF-42C1-8AA6-38305FD6A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3771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2CD0726-58E1-4429-B2E5-C68BAAF16A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94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2B516BF-6052-4462-A482-452233862712}"/>
                    </a:ext>
                  </a:extLst>
                </p:cNvPr>
                <p:cNvSpPr/>
                <p:nvPr/>
              </p:nvSpPr>
              <p:spPr bwMode="auto">
                <a:xfrm>
                  <a:off x="1399935" y="2030793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Data 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Controller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B76E545-E878-4992-BEFB-4BD251E45A20}"/>
                    </a:ext>
                  </a:extLst>
                </p:cNvPr>
                <p:cNvSpPr/>
                <p:nvPr/>
              </p:nvSpPr>
              <p:spPr bwMode="auto">
                <a:xfrm>
                  <a:off x="1821611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MI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F167556-4506-46C2-A986-B258236C7DB1}"/>
                    </a:ext>
                  </a:extLst>
                </p:cNvPr>
                <p:cNvSpPr/>
                <p:nvPr/>
              </p:nvSpPr>
              <p:spPr bwMode="auto">
                <a:xfrm>
                  <a:off x="2274609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PostgreSQL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Hyperscale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28B8499-3758-4BAA-B2CD-CB58D69B2CDA}"/>
                  </a:ext>
                </a:extLst>
              </p:cNvPr>
              <p:cNvSpPr/>
              <p:nvPr/>
            </p:nvSpPr>
            <p:spPr bwMode="auto">
              <a:xfrm>
                <a:off x="798005" y="2669169"/>
                <a:ext cx="1358616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0DDC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Reverse Engineering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2BACF91-BA2B-4DF9-BDDD-BDA66E9C0D26}"/>
                  </a:ext>
                </a:extLst>
              </p:cNvPr>
              <p:cNvSpPr/>
              <p:nvPr/>
            </p:nvSpPr>
            <p:spPr bwMode="auto">
              <a:xfrm>
                <a:off x="1240912" y="3922653"/>
                <a:ext cx="2155765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kern="0" dirty="0" err="1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Dockerfile</a:t>
                </a:r>
                <a:r>
                  <a:rPr lang="en-US" b="1" kern="0" dirty="0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(s)</a:t>
                </a:r>
                <a:endParaRPr lang="en-US" sz="1600" b="1" kern="0" dirty="0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20000"/>
                      </a:srgbClr>
                    </a:glow>
                  </a:effectLst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D6CEC6-74E2-4397-AC6D-01127E906096}"/>
                </a:ext>
              </a:extLst>
            </p:cNvPr>
            <p:cNvSpPr txBox="1"/>
            <p:nvPr/>
          </p:nvSpPr>
          <p:spPr>
            <a:xfrm>
              <a:off x="3009747" y="1618839"/>
              <a:ext cx="16370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16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C6DDC2B-3204-4E40-BD45-B48D6922D8A5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C45617-C070-4916-A6C3-5FD2C5740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12" y="1039478"/>
              <a:ext cx="11309060" cy="406638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6C128E-2717-4F22-BBFE-81BBAFCF385F}"/>
                </a:ext>
              </a:extLst>
            </p:cNvPr>
            <p:cNvSpPr txBox="1"/>
            <p:nvPr/>
          </p:nvSpPr>
          <p:spPr>
            <a:xfrm>
              <a:off x="5004977" y="978518"/>
              <a:ext cx="665379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Detecting </a:t>
              </a:r>
              <a:r>
                <a:rPr lang="en-CA" sz="3600" dirty="0">
                  <a:solidFill>
                    <a:srgbClr val="69A728"/>
                  </a:solidFill>
                  <a:effectLst>
                    <a:glow rad="546100">
                      <a:srgbClr val="00B05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SQL Column Decryption 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using 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Kafka, </a:t>
              </a:r>
              <a:r>
                <a:rPr lang="en-US" sz="3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Kafdrop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and Spark</a:t>
              </a:r>
              <a:endPara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88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5422494" y="0"/>
            <a:ext cx="6827337" cy="5999163"/>
          </a:xfrm>
          <a:prstGeom prst="rect">
            <a:avLst/>
          </a:prstGeom>
          <a:gradFill>
            <a:gsLst>
              <a:gs pos="73000">
                <a:schemeClr val="bg2">
                  <a:lumMod val="90000"/>
                  <a:alpha val="47000"/>
                </a:schemeClr>
              </a:gs>
              <a:gs pos="0">
                <a:schemeClr val="bg1"/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6586641" y="1270645"/>
            <a:ext cx="52877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End-to-end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Sensit</a:t>
            </a:r>
            <a:r>
              <a:rPr lang="en-US" sz="4000" dirty="0" err="1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ive</a:t>
            </a:r>
            <a: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 Web App </a:t>
            </a:r>
            <a:b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Azure Confidential Computing</a:t>
            </a:r>
            <a:endParaRPr kumimoji="0" lang="en-CA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/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0067B1-AD64-466C-9E35-8D5998283E65}"/>
              </a:ext>
            </a:extLst>
          </p:cNvPr>
          <p:cNvGrpSpPr/>
          <p:nvPr/>
        </p:nvGrpSpPr>
        <p:grpSpPr>
          <a:xfrm>
            <a:off x="118454" y="190641"/>
            <a:ext cx="6953717" cy="5724560"/>
            <a:chOff x="3691785" y="643820"/>
            <a:chExt cx="7116274" cy="585838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35E681-747B-41D5-9DD4-BAB2464A199C}"/>
                </a:ext>
              </a:extLst>
            </p:cNvPr>
            <p:cNvSpPr/>
            <p:nvPr/>
          </p:nvSpPr>
          <p:spPr bwMode="auto">
            <a:xfrm>
              <a:off x="7183712" y="2246844"/>
              <a:ext cx="1454791" cy="1860079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DFB674-A243-478F-97B8-A06F3E8274C1}"/>
                </a:ext>
              </a:extLst>
            </p:cNvPr>
            <p:cNvSpPr/>
            <p:nvPr/>
          </p:nvSpPr>
          <p:spPr bwMode="auto">
            <a:xfrm>
              <a:off x="7228807" y="2290414"/>
              <a:ext cx="1369637" cy="17712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F73EEB-144A-4421-9EC8-DC92F1F0B3D9}"/>
                </a:ext>
              </a:extLst>
            </p:cNvPr>
            <p:cNvSpPr/>
            <p:nvPr/>
          </p:nvSpPr>
          <p:spPr bwMode="auto">
            <a:xfrm>
              <a:off x="7228806" y="3739168"/>
              <a:ext cx="1369637" cy="32137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CFBA94-C5A7-443F-9448-76F8C7870FE6}"/>
                </a:ext>
              </a:extLst>
            </p:cNvPr>
            <p:cNvSpPr/>
            <p:nvPr/>
          </p:nvSpPr>
          <p:spPr bwMode="auto">
            <a:xfrm>
              <a:off x="3711883" y="643820"/>
              <a:ext cx="1789978" cy="5769679"/>
            </a:xfrm>
            <a:prstGeom prst="rect">
              <a:avLst/>
            </a:prstGeom>
            <a:solidFill>
              <a:srgbClr val="E5F1FB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47EAA2-76D2-40FC-BBF4-3BB1B2F3042B}"/>
                </a:ext>
              </a:extLst>
            </p:cNvPr>
            <p:cNvSpPr/>
            <p:nvPr/>
          </p:nvSpPr>
          <p:spPr bwMode="auto">
            <a:xfrm>
              <a:off x="3774551" y="704982"/>
              <a:ext cx="1651995" cy="564817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37362B-7B98-4453-A11C-94FAFA51286E}"/>
                </a:ext>
              </a:extLst>
            </p:cNvPr>
            <p:cNvSpPr/>
            <p:nvPr/>
          </p:nvSpPr>
          <p:spPr bwMode="auto">
            <a:xfrm>
              <a:off x="3780725" y="827418"/>
              <a:ext cx="1637021" cy="1084242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1E22ED-BFE0-41AA-AD80-7F8AB0785FBA}"/>
                </a:ext>
              </a:extLst>
            </p:cNvPr>
            <p:cNvSpPr/>
            <p:nvPr/>
          </p:nvSpPr>
          <p:spPr bwMode="auto">
            <a:xfrm>
              <a:off x="3957303" y="1051428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D0E474D-396E-42F6-BC41-158A060C8287}"/>
                </a:ext>
              </a:extLst>
            </p:cNvPr>
            <p:cNvSpPr/>
            <p:nvPr/>
          </p:nvSpPr>
          <p:spPr bwMode="auto">
            <a:xfrm>
              <a:off x="3991773" y="1084610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592D51D-CC6F-4556-80B3-646C729FAB3F}"/>
                </a:ext>
              </a:extLst>
            </p:cNvPr>
            <p:cNvSpPr/>
            <p:nvPr/>
          </p:nvSpPr>
          <p:spPr bwMode="auto">
            <a:xfrm>
              <a:off x="3991773" y="1569201"/>
              <a:ext cx="1232607" cy="23301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EE71E5-F2C6-4C67-97E8-90542ECF90C9}"/>
                </a:ext>
              </a:extLst>
            </p:cNvPr>
            <p:cNvSpPr/>
            <p:nvPr/>
          </p:nvSpPr>
          <p:spPr bwMode="auto">
            <a:xfrm>
              <a:off x="3772591" y="3445797"/>
              <a:ext cx="1637022" cy="1904659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1A7CCBC-05A8-4256-9019-86196C34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395" y="2346921"/>
              <a:ext cx="403920" cy="403920"/>
            </a:xfrm>
            <a:prstGeom prst="rect">
              <a:avLst/>
            </a:prstGeom>
          </p:spPr>
        </p:pic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940F355-5D55-421E-A696-7FA9FFAA685C}"/>
                </a:ext>
              </a:extLst>
            </p:cNvPr>
            <p:cNvCxnSpPr>
              <a:cxnSpLocks/>
              <a:stCxn id="89" idx="1"/>
              <a:endCxn id="178" idx="3"/>
            </p:cNvCxnSpPr>
            <p:nvPr/>
          </p:nvCxnSpPr>
          <p:spPr>
            <a:xfrm rot="10800000">
              <a:off x="4880954" y="3974859"/>
              <a:ext cx="2504481" cy="805479"/>
            </a:xfrm>
            <a:prstGeom prst="bentConnector3">
              <a:avLst>
                <a:gd name="adj1" fmla="val 32495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AD2B3FE7-76A4-4B69-998D-26FE7940E4CF}"/>
                </a:ext>
              </a:extLst>
            </p:cNvPr>
            <p:cNvCxnSpPr>
              <a:cxnSpLocks/>
              <a:stCxn id="169" idx="1"/>
              <a:endCxn id="196" idx="3"/>
            </p:cNvCxnSpPr>
            <p:nvPr/>
          </p:nvCxnSpPr>
          <p:spPr>
            <a:xfrm rot="10800000" flipV="1">
              <a:off x="4846951" y="3150763"/>
              <a:ext cx="2421694" cy="2913028"/>
            </a:xfrm>
            <a:prstGeom prst="bentConnector3">
              <a:avLst>
                <a:gd name="adj1" fmla="val 43534"/>
              </a:avLst>
            </a:prstGeom>
            <a:noFill/>
            <a:ln w="25400" cap="flat" cmpd="sng" algn="ctr">
              <a:solidFill>
                <a:srgbClr val="156AB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B7CAED-F088-439D-BBFC-00C8167ACB1C}"/>
                </a:ext>
              </a:extLst>
            </p:cNvPr>
            <p:cNvGrpSpPr/>
            <p:nvPr/>
          </p:nvGrpSpPr>
          <p:grpSpPr>
            <a:xfrm>
              <a:off x="3769462" y="5435502"/>
              <a:ext cx="1651994" cy="1066698"/>
              <a:chOff x="3630681" y="4258542"/>
              <a:chExt cx="1173565" cy="757775"/>
            </a:xfrm>
          </p:grpSpPr>
          <p:pic>
            <p:nvPicPr>
              <p:cNvPr id="196" name="Graphic 195">
                <a:extLst>
                  <a:ext uri="{FF2B5EF4-FFF2-40B4-BE49-F238E27FC236}">
                    <a16:creationId xmlns:a16="http://schemas.microsoft.com/office/drawing/2014/main" id="{AB56F38A-8DF0-48A0-8EE2-2F52C3310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38807" y="4393431"/>
                <a:ext cx="357315" cy="622886"/>
              </a:xfrm>
              <a:prstGeom prst="rect">
                <a:avLst/>
              </a:prstGeom>
            </p:spPr>
          </p:pic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14EEE82-9383-4297-A53D-25AAE2CADBDE}"/>
                  </a:ext>
                </a:extLst>
              </p:cNvPr>
              <p:cNvSpPr/>
              <p:nvPr/>
            </p:nvSpPr>
            <p:spPr bwMode="auto">
              <a:xfrm>
                <a:off x="3630681" y="4258542"/>
                <a:ext cx="1173565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Azure Attestation</a:t>
                </a: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E9ADD02-07DA-4E88-8F6E-6F29191E8682}"/>
                </a:ext>
              </a:extLst>
            </p:cNvPr>
            <p:cNvSpPr/>
            <p:nvPr/>
          </p:nvSpPr>
          <p:spPr bwMode="auto">
            <a:xfrm>
              <a:off x="4040477" y="3465425"/>
              <a:ext cx="11190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SQL</a:t>
              </a: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7112D66-1EFC-4E7C-B904-B2B397E31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785" y="3371564"/>
              <a:ext cx="478271" cy="391836"/>
            </a:xfrm>
            <a:prstGeom prst="rect">
              <a:avLst/>
            </a:prstGeom>
          </p:spPr>
        </p:pic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3D053920-BF52-4A71-ADBD-6C3E02BA955E}"/>
                </a:ext>
              </a:extLst>
            </p:cNvPr>
            <p:cNvSpPr/>
            <p:nvPr/>
          </p:nvSpPr>
          <p:spPr bwMode="auto">
            <a:xfrm>
              <a:off x="4300858" y="4206117"/>
              <a:ext cx="542044" cy="260994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F8FFFF"/>
                </a:gs>
                <a:gs pos="100000">
                  <a:srgbClr val="50E6FF"/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5CBB7AC-5D76-492B-9441-4D49E60BB021}"/>
                </a:ext>
              </a:extLst>
            </p:cNvPr>
            <p:cNvSpPr/>
            <p:nvPr/>
          </p:nvSpPr>
          <p:spPr bwMode="auto">
            <a:xfrm>
              <a:off x="3950749" y="4460606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D5CB295-71E8-4233-B6BC-FFDD7E989B6E}"/>
                </a:ext>
              </a:extLst>
            </p:cNvPr>
            <p:cNvSpPr/>
            <p:nvPr/>
          </p:nvSpPr>
          <p:spPr bwMode="auto">
            <a:xfrm>
              <a:off x="3985218" y="4493787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32B6472D-50DB-4365-84A7-BD7234A631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25" t="61200" r="9375" b="4406"/>
            <a:stretch/>
          </p:blipFill>
          <p:spPr bwMode="auto">
            <a:xfrm>
              <a:off x="4060100" y="4994885"/>
              <a:ext cx="190071" cy="18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A437890-0DAB-453E-9B09-5FB47668A2F2}"/>
                </a:ext>
              </a:extLst>
            </p:cNvPr>
            <p:cNvSpPr/>
            <p:nvPr/>
          </p:nvSpPr>
          <p:spPr bwMode="auto">
            <a:xfrm>
              <a:off x="3977328" y="4959143"/>
              <a:ext cx="1428714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40000"/>
                </a:srgbClr>
              </a:glo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8ABE8"/>
                      </a:gs>
                      <a:gs pos="100000">
                        <a:srgbClr val="006CC3"/>
                      </a:gs>
                    </a:gsLst>
                    <a:lin ang="5400000" scaled="1"/>
                  </a:gradFill>
                  <a:effectLst>
                    <a:glow rad="63500">
                      <a:srgbClr val="50E6FF">
                        <a:satMod val="175000"/>
                        <a:alpha val="24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SGX Enclave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4B90405-A74C-4312-AF33-80EAD04D84D0}"/>
                </a:ext>
              </a:extLst>
            </p:cNvPr>
            <p:cNvSpPr/>
            <p:nvPr/>
          </p:nvSpPr>
          <p:spPr bwMode="auto">
            <a:xfrm>
              <a:off x="4789696" y="4965648"/>
              <a:ext cx="425321" cy="239257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3975BE-F711-4DCD-BD52-EAA49AF9F296}"/>
                </a:ext>
              </a:extLst>
            </p:cNvPr>
            <p:cNvSpPr/>
            <p:nvPr/>
          </p:nvSpPr>
          <p:spPr bwMode="auto">
            <a:xfrm>
              <a:off x="3861819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Plaintext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B3D0D00A-A5F2-4049-A876-474DAD25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99470" y="4557779"/>
              <a:ext cx="202775" cy="248686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BCE4EC0-96EC-498C-806C-F367FD33D906}"/>
                </a:ext>
              </a:extLst>
            </p:cNvPr>
            <p:cNvGrpSpPr/>
            <p:nvPr/>
          </p:nvGrpSpPr>
          <p:grpSpPr>
            <a:xfrm>
              <a:off x="4782660" y="4544371"/>
              <a:ext cx="248479" cy="235660"/>
              <a:chOff x="5663438" y="2517518"/>
              <a:chExt cx="572075" cy="542571"/>
            </a:xfrm>
          </p:grpSpPr>
          <p:sp>
            <p:nvSpPr>
              <p:cNvPr id="180" name="Graphic 8199">
                <a:extLst>
                  <a:ext uri="{FF2B5EF4-FFF2-40B4-BE49-F238E27FC236}">
                    <a16:creationId xmlns:a16="http://schemas.microsoft.com/office/drawing/2014/main" id="{E75F4FDD-BCD5-4DA8-920A-0D6675FADE79}"/>
                  </a:ext>
                </a:extLst>
              </p:cNvPr>
              <p:cNvSpPr/>
              <p:nvPr/>
            </p:nvSpPr>
            <p:spPr>
              <a:xfrm>
                <a:off x="5663438" y="2852782"/>
                <a:ext cx="11180" cy="55903"/>
              </a:xfrm>
              <a:custGeom>
                <a:avLst/>
                <a:gdLst>
                  <a:gd name="connsiteX0" fmla="*/ 0 w 11180"/>
                  <a:gd name="connsiteY0" fmla="*/ 40374 h 55903"/>
                  <a:gd name="connsiteX1" fmla="*/ 0 w 11180"/>
                  <a:gd name="connsiteY1" fmla="*/ 0 h 55903"/>
                  <a:gd name="connsiteX2" fmla="*/ 11181 w 11180"/>
                  <a:gd name="connsiteY2" fmla="*/ 15529 h 55903"/>
                  <a:gd name="connsiteX3" fmla="*/ 11181 w 11180"/>
                  <a:gd name="connsiteY3" fmla="*/ 55903 h 55903"/>
                  <a:gd name="connsiteX4" fmla="*/ 0 w 11180"/>
                  <a:gd name="connsiteY4" fmla="*/ 40374 h 5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" h="55903">
                    <a:moveTo>
                      <a:pt x="0" y="40374"/>
                    </a:moveTo>
                    <a:lnTo>
                      <a:pt x="0" y="0"/>
                    </a:lnTo>
                    <a:cubicBezTo>
                      <a:pt x="0" y="5590"/>
                      <a:pt x="3727" y="11181"/>
                      <a:pt x="11181" y="15529"/>
                    </a:cubicBezTo>
                    <a:lnTo>
                      <a:pt x="11181" y="55903"/>
                    </a:lnTo>
                    <a:cubicBezTo>
                      <a:pt x="3727" y="51555"/>
                      <a:pt x="0" y="45965"/>
                      <a:pt x="0" y="40374"/>
                    </a:cubicBez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raphic 8199">
                <a:extLst>
                  <a:ext uri="{FF2B5EF4-FFF2-40B4-BE49-F238E27FC236}">
                    <a16:creationId xmlns:a16="http://schemas.microsoft.com/office/drawing/2014/main" id="{DDD16481-2C2E-4DF0-96A3-B32CEC566F9E}"/>
                  </a:ext>
                </a:extLst>
              </p:cNvPr>
              <p:cNvSpPr/>
              <p:nvPr/>
            </p:nvSpPr>
            <p:spPr>
              <a:xfrm>
                <a:off x="6224954" y="2856509"/>
                <a:ext cx="10559" cy="55282"/>
              </a:xfrm>
              <a:custGeom>
                <a:avLst/>
                <a:gdLst>
                  <a:gd name="connsiteX0" fmla="*/ 10559 w 10559"/>
                  <a:gd name="connsiteY0" fmla="*/ 0 h 55282"/>
                  <a:gd name="connsiteX1" fmla="*/ 10559 w 10559"/>
                  <a:gd name="connsiteY1" fmla="*/ 40374 h 55282"/>
                  <a:gd name="connsiteX2" fmla="*/ 0 w 10559"/>
                  <a:gd name="connsiteY2" fmla="*/ 55282 h 55282"/>
                  <a:gd name="connsiteX3" fmla="*/ 0 w 10559"/>
                  <a:gd name="connsiteY3" fmla="*/ 14908 h 55282"/>
                  <a:gd name="connsiteX4" fmla="*/ 10559 w 10559"/>
                  <a:gd name="connsiteY4" fmla="*/ 0 h 5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9" h="55282">
                    <a:moveTo>
                      <a:pt x="10559" y="0"/>
                    </a:moveTo>
                    <a:lnTo>
                      <a:pt x="10559" y="40374"/>
                    </a:lnTo>
                    <a:cubicBezTo>
                      <a:pt x="10559" y="45965"/>
                      <a:pt x="6833" y="51555"/>
                      <a:pt x="0" y="55282"/>
                    </a:cubicBezTo>
                    <a:lnTo>
                      <a:pt x="0" y="14908"/>
                    </a:lnTo>
                    <a:cubicBezTo>
                      <a:pt x="6833" y="11181"/>
                      <a:pt x="10559" y="5590"/>
                      <a:pt x="10559" y="0"/>
                    </a:cubicBez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raphic 8199">
                <a:extLst>
                  <a:ext uri="{FF2B5EF4-FFF2-40B4-BE49-F238E27FC236}">
                    <a16:creationId xmlns:a16="http://schemas.microsoft.com/office/drawing/2014/main" id="{C106023F-0D64-40F1-815A-0F98DE974E0F}"/>
                  </a:ext>
                </a:extLst>
              </p:cNvPr>
              <p:cNvSpPr/>
              <p:nvPr/>
            </p:nvSpPr>
            <p:spPr>
              <a:xfrm>
                <a:off x="5979601" y="2871416"/>
                <a:ext cx="244731" cy="182616"/>
              </a:xfrm>
              <a:custGeom>
                <a:avLst/>
                <a:gdLst>
                  <a:gd name="connsiteX0" fmla="*/ 244732 w 244731"/>
                  <a:gd name="connsiteY0" fmla="*/ 0 h 182616"/>
                  <a:gd name="connsiteX1" fmla="*/ 244732 w 244731"/>
                  <a:gd name="connsiteY1" fmla="*/ 40995 h 182616"/>
                  <a:gd name="connsiteX2" fmla="*/ 0 w 244731"/>
                  <a:gd name="connsiteY2" fmla="*/ 182617 h 182616"/>
                  <a:gd name="connsiteX3" fmla="*/ 0 w 244731"/>
                  <a:gd name="connsiteY3" fmla="*/ 142242 h 182616"/>
                  <a:gd name="connsiteX4" fmla="*/ 244732 w 244731"/>
                  <a:gd name="connsiteY4" fmla="*/ 0 h 182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731" h="182616">
                    <a:moveTo>
                      <a:pt x="244732" y="0"/>
                    </a:moveTo>
                    <a:lnTo>
                      <a:pt x="244732" y="40995"/>
                    </a:lnTo>
                    <a:lnTo>
                      <a:pt x="0" y="182617"/>
                    </a:lnTo>
                    <a:lnTo>
                      <a:pt x="0" y="142242"/>
                    </a:lnTo>
                    <a:lnTo>
                      <a:pt x="244732" y="0"/>
                    </a:ln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raphic 8199">
                <a:extLst>
                  <a:ext uri="{FF2B5EF4-FFF2-40B4-BE49-F238E27FC236}">
                    <a16:creationId xmlns:a16="http://schemas.microsoft.com/office/drawing/2014/main" id="{4000614B-84BF-4392-97E6-E4ABB74CB717}"/>
                  </a:ext>
                </a:extLst>
              </p:cNvPr>
              <p:cNvSpPr/>
              <p:nvPr/>
            </p:nvSpPr>
            <p:spPr>
              <a:xfrm>
                <a:off x="5674619" y="2867689"/>
                <a:ext cx="252806" cy="186343"/>
              </a:xfrm>
              <a:custGeom>
                <a:avLst/>
                <a:gdLst>
                  <a:gd name="connsiteX0" fmla="*/ 252807 w 252806"/>
                  <a:gd name="connsiteY0" fmla="*/ 145969 h 186343"/>
                  <a:gd name="connsiteX1" fmla="*/ 252807 w 252806"/>
                  <a:gd name="connsiteY1" fmla="*/ 186344 h 186343"/>
                  <a:gd name="connsiteX2" fmla="*/ 0 w 252806"/>
                  <a:gd name="connsiteY2" fmla="*/ 40374 h 186343"/>
                  <a:gd name="connsiteX3" fmla="*/ 0 w 252806"/>
                  <a:gd name="connsiteY3" fmla="*/ 0 h 186343"/>
                  <a:gd name="connsiteX4" fmla="*/ 252807 w 252806"/>
                  <a:gd name="connsiteY4" fmla="*/ 145969 h 1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806" h="186343">
                    <a:moveTo>
                      <a:pt x="252807" y="145969"/>
                    </a:moveTo>
                    <a:lnTo>
                      <a:pt x="252807" y="186344"/>
                    </a:lnTo>
                    <a:lnTo>
                      <a:pt x="0" y="40374"/>
                    </a:lnTo>
                    <a:lnTo>
                      <a:pt x="0" y="0"/>
                    </a:lnTo>
                    <a:lnTo>
                      <a:pt x="252807" y="145969"/>
                    </a:ln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raphic 8199">
                <a:extLst>
                  <a:ext uri="{FF2B5EF4-FFF2-40B4-BE49-F238E27FC236}">
                    <a16:creationId xmlns:a16="http://schemas.microsoft.com/office/drawing/2014/main" id="{D0AE3781-775D-4295-B980-CEB547055EB6}"/>
                  </a:ext>
                </a:extLst>
              </p:cNvPr>
              <p:cNvSpPr/>
              <p:nvPr/>
            </p:nvSpPr>
            <p:spPr>
              <a:xfrm>
                <a:off x="5663670" y="2688954"/>
                <a:ext cx="571378" cy="330760"/>
              </a:xfrm>
              <a:custGeom>
                <a:avLst/>
                <a:gdLst>
                  <a:gd name="connsiteX0" fmla="*/ 560664 w 571378"/>
                  <a:gd name="connsiteY0" fmla="*/ 152025 h 330760"/>
                  <a:gd name="connsiteX1" fmla="*/ 560664 w 571378"/>
                  <a:gd name="connsiteY1" fmla="*/ 182462 h 330760"/>
                  <a:gd name="connsiteX2" fmla="*/ 315932 w 571378"/>
                  <a:gd name="connsiteY2" fmla="*/ 324704 h 330760"/>
                  <a:gd name="connsiteX3" fmla="*/ 263756 w 571378"/>
                  <a:gd name="connsiteY3" fmla="*/ 324704 h 330760"/>
                  <a:gd name="connsiteX4" fmla="*/ 10949 w 571378"/>
                  <a:gd name="connsiteY4" fmla="*/ 178735 h 330760"/>
                  <a:gd name="connsiteX5" fmla="*/ 10949 w 571378"/>
                  <a:gd name="connsiteY5" fmla="*/ 148299 h 330760"/>
                  <a:gd name="connsiteX6" fmla="*/ 255681 w 571378"/>
                  <a:gd name="connsiteY6" fmla="*/ 6056 h 330760"/>
                  <a:gd name="connsiteX7" fmla="*/ 307857 w 571378"/>
                  <a:gd name="connsiteY7" fmla="*/ 6056 h 330760"/>
                  <a:gd name="connsiteX8" fmla="*/ 560664 w 571378"/>
                  <a:gd name="connsiteY8" fmla="*/ 152025 h 330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378" h="330760">
                    <a:moveTo>
                      <a:pt x="560664" y="152025"/>
                    </a:moveTo>
                    <a:cubicBezTo>
                      <a:pt x="574950" y="160100"/>
                      <a:pt x="574950" y="173766"/>
                      <a:pt x="560664" y="182462"/>
                    </a:cubicBezTo>
                    <a:lnTo>
                      <a:pt x="315932" y="324704"/>
                    </a:lnTo>
                    <a:cubicBezTo>
                      <a:pt x="301646" y="332779"/>
                      <a:pt x="278042" y="332779"/>
                      <a:pt x="263756" y="324704"/>
                    </a:cubicBezTo>
                    <a:lnTo>
                      <a:pt x="10949" y="178735"/>
                    </a:lnTo>
                    <a:cubicBezTo>
                      <a:pt x="-3337" y="170039"/>
                      <a:pt x="-3959" y="156995"/>
                      <a:pt x="10949" y="148299"/>
                    </a:cubicBezTo>
                    <a:lnTo>
                      <a:pt x="255681" y="6056"/>
                    </a:lnTo>
                    <a:cubicBezTo>
                      <a:pt x="269967" y="-2019"/>
                      <a:pt x="293571" y="-2019"/>
                      <a:pt x="307857" y="6056"/>
                    </a:cubicBezTo>
                    <a:lnTo>
                      <a:pt x="560664" y="152025"/>
                    </a:ln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raphic 8199">
                <a:extLst>
                  <a:ext uri="{FF2B5EF4-FFF2-40B4-BE49-F238E27FC236}">
                    <a16:creationId xmlns:a16="http://schemas.microsoft.com/office/drawing/2014/main" id="{3679EACD-A9DE-4C16-9814-67E302E15851}"/>
                  </a:ext>
                </a:extLst>
              </p:cNvPr>
              <p:cNvSpPr/>
              <p:nvPr/>
            </p:nvSpPr>
            <p:spPr>
              <a:xfrm>
                <a:off x="5927425" y="3013659"/>
                <a:ext cx="52176" cy="46430"/>
              </a:xfrm>
              <a:custGeom>
                <a:avLst/>
                <a:gdLst>
                  <a:gd name="connsiteX0" fmla="*/ 52176 w 52176"/>
                  <a:gd name="connsiteY0" fmla="*/ 0 h 46430"/>
                  <a:gd name="connsiteX1" fmla="*/ 52176 w 52176"/>
                  <a:gd name="connsiteY1" fmla="*/ 40374 h 46430"/>
                  <a:gd name="connsiteX2" fmla="*/ 0 w 52176"/>
                  <a:gd name="connsiteY2" fmla="*/ 40374 h 46430"/>
                  <a:gd name="connsiteX3" fmla="*/ 0 w 52176"/>
                  <a:gd name="connsiteY3" fmla="*/ 0 h 46430"/>
                  <a:gd name="connsiteX4" fmla="*/ 52176 w 52176"/>
                  <a:gd name="connsiteY4" fmla="*/ 0 h 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176" h="46430">
                    <a:moveTo>
                      <a:pt x="52176" y="0"/>
                    </a:moveTo>
                    <a:lnTo>
                      <a:pt x="52176" y="40374"/>
                    </a:lnTo>
                    <a:cubicBezTo>
                      <a:pt x="37890" y="48449"/>
                      <a:pt x="14286" y="48449"/>
                      <a:pt x="0" y="40374"/>
                    </a:cubicBezTo>
                    <a:lnTo>
                      <a:pt x="0" y="0"/>
                    </a:lnTo>
                    <a:cubicBezTo>
                      <a:pt x="14286" y="8696"/>
                      <a:pt x="37890" y="8696"/>
                      <a:pt x="52176" y="0"/>
                    </a:cubicBezTo>
                    <a:close/>
                  </a:path>
                </a:pathLst>
              </a:custGeom>
              <a:solidFill>
                <a:srgbClr val="AAAAAA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raphic 8199">
                <a:extLst>
                  <a:ext uri="{FF2B5EF4-FFF2-40B4-BE49-F238E27FC236}">
                    <a16:creationId xmlns:a16="http://schemas.microsoft.com/office/drawing/2014/main" id="{F7441B31-2BE3-4E15-A8D7-6F84C6DE9FDB}"/>
                  </a:ext>
                </a:extLst>
              </p:cNvPr>
              <p:cNvSpPr/>
              <p:nvPr/>
            </p:nvSpPr>
            <p:spPr>
              <a:xfrm>
                <a:off x="5827498" y="2748274"/>
                <a:ext cx="344581" cy="199698"/>
              </a:xfrm>
              <a:custGeom>
                <a:avLst/>
                <a:gdLst>
                  <a:gd name="connsiteX0" fmla="*/ 293725 w 344581"/>
                  <a:gd name="connsiteY0" fmla="*/ 29349 h 199698"/>
                  <a:gd name="connsiteX1" fmla="*/ 294346 w 344581"/>
                  <a:gd name="connsiteY1" fmla="*/ 170349 h 199698"/>
                  <a:gd name="connsiteX2" fmla="*/ 50857 w 344581"/>
                  <a:gd name="connsiteY2" fmla="*/ 170349 h 199698"/>
                  <a:gd name="connsiteX3" fmla="*/ 50235 w 344581"/>
                  <a:gd name="connsiteY3" fmla="*/ 29349 h 199698"/>
                  <a:gd name="connsiteX4" fmla="*/ 293725 w 344581"/>
                  <a:gd name="connsiteY4" fmla="*/ 29349 h 19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581" h="199698">
                    <a:moveTo>
                      <a:pt x="293725" y="29349"/>
                    </a:moveTo>
                    <a:cubicBezTo>
                      <a:pt x="361430" y="68481"/>
                      <a:pt x="361430" y="131217"/>
                      <a:pt x="294346" y="170349"/>
                    </a:cubicBezTo>
                    <a:cubicBezTo>
                      <a:pt x="227262" y="209482"/>
                      <a:pt x="118562" y="209482"/>
                      <a:pt x="50857" y="170349"/>
                    </a:cubicBezTo>
                    <a:cubicBezTo>
                      <a:pt x="-16848" y="131217"/>
                      <a:pt x="-16848" y="68481"/>
                      <a:pt x="50235" y="29349"/>
                    </a:cubicBezTo>
                    <a:cubicBezTo>
                      <a:pt x="117319" y="-9783"/>
                      <a:pt x="226641" y="-9783"/>
                      <a:pt x="293725" y="29349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raphic 8199">
                <a:extLst>
                  <a:ext uri="{FF2B5EF4-FFF2-40B4-BE49-F238E27FC236}">
                    <a16:creationId xmlns:a16="http://schemas.microsoft.com/office/drawing/2014/main" id="{ECA99B9F-C3D8-4625-A5B6-59FE4688D22C}"/>
                  </a:ext>
                </a:extLst>
              </p:cNvPr>
              <p:cNvSpPr/>
              <p:nvPr/>
            </p:nvSpPr>
            <p:spPr>
              <a:xfrm>
                <a:off x="5828663" y="2829799"/>
                <a:ext cx="256533" cy="98296"/>
              </a:xfrm>
              <a:custGeom>
                <a:avLst/>
                <a:gdLst>
                  <a:gd name="connsiteX0" fmla="*/ 256533 w 256533"/>
                  <a:gd name="connsiteY0" fmla="*/ 621 h 98296"/>
                  <a:gd name="connsiteX1" fmla="*/ 255912 w 256533"/>
                  <a:gd name="connsiteY1" fmla="*/ 24225 h 98296"/>
                  <a:gd name="connsiteX2" fmla="*/ 218643 w 256533"/>
                  <a:gd name="connsiteY2" fmla="*/ 76401 h 98296"/>
                  <a:gd name="connsiteX3" fmla="*/ 37890 w 256533"/>
                  <a:gd name="connsiteY3" fmla="*/ 76401 h 98296"/>
                  <a:gd name="connsiteX4" fmla="*/ 0 w 256533"/>
                  <a:gd name="connsiteY4" fmla="*/ 23603 h 98296"/>
                  <a:gd name="connsiteX5" fmla="*/ 621 w 256533"/>
                  <a:gd name="connsiteY5" fmla="*/ 0 h 98296"/>
                  <a:gd name="connsiteX6" fmla="*/ 38511 w 256533"/>
                  <a:gd name="connsiteY6" fmla="*/ 52797 h 98296"/>
                  <a:gd name="connsiteX7" fmla="*/ 219265 w 256533"/>
                  <a:gd name="connsiteY7" fmla="*/ 52797 h 98296"/>
                  <a:gd name="connsiteX8" fmla="*/ 256533 w 256533"/>
                  <a:gd name="connsiteY8" fmla="*/ 621 h 9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533" h="98296">
                    <a:moveTo>
                      <a:pt x="256533" y="621"/>
                    </a:moveTo>
                    <a:lnTo>
                      <a:pt x="255912" y="24225"/>
                    </a:lnTo>
                    <a:cubicBezTo>
                      <a:pt x="255912" y="42859"/>
                      <a:pt x="243489" y="62115"/>
                      <a:pt x="218643" y="76401"/>
                    </a:cubicBezTo>
                    <a:cubicBezTo>
                      <a:pt x="168952" y="105595"/>
                      <a:pt x="88203" y="105595"/>
                      <a:pt x="37890" y="76401"/>
                    </a:cubicBezTo>
                    <a:cubicBezTo>
                      <a:pt x="12423" y="62115"/>
                      <a:pt x="0" y="42859"/>
                      <a:pt x="0" y="23603"/>
                    </a:cubicBezTo>
                    <a:lnTo>
                      <a:pt x="621" y="0"/>
                    </a:lnTo>
                    <a:cubicBezTo>
                      <a:pt x="621" y="19256"/>
                      <a:pt x="13044" y="37890"/>
                      <a:pt x="38511" y="52797"/>
                    </a:cubicBezTo>
                    <a:cubicBezTo>
                      <a:pt x="88824" y="81991"/>
                      <a:pt x="169573" y="81991"/>
                      <a:pt x="219265" y="52797"/>
                    </a:cubicBezTo>
                    <a:cubicBezTo>
                      <a:pt x="244110" y="38511"/>
                      <a:pt x="256533" y="19877"/>
                      <a:pt x="256533" y="621"/>
                    </a:cubicBezTo>
                    <a:close/>
                  </a:path>
                </a:pathLst>
              </a:custGeom>
              <a:solidFill>
                <a:srgbClr val="78787D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raphic 8199">
                <a:extLst>
                  <a:ext uri="{FF2B5EF4-FFF2-40B4-BE49-F238E27FC236}">
                    <a16:creationId xmlns:a16="http://schemas.microsoft.com/office/drawing/2014/main" id="{4F722F6F-46EF-4B9A-B54F-2206CC57D815}"/>
                  </a:ext>
                </a:extLst>
              </p:cNvPr>
              <p:cNvSpPr/>
              <p:nvPr/>
            </p:nvSpPr>
            <p:spPr>
              <a:xfrm>
                <a:off x="5823694" y="2595006"/>
                <a:ext cx="266471" cy="325480"/>
              </a:xfrm>
              <a:custGeom>
                <a:avLst/>
                <a:gdLst>
                  <a:gd name="connsiteX0" fmla="*/ 266471 w 266471"/>
                  <a:gd name="connsiteY0" fmla="*/ 621 h 325480"/>
                  <a:gd name="connsiteX1" fmla="*/ 265850 w 266471"/>
                  <a:gd name="connsiteY1" fmla="*/ 249079 h 325480"/>
                  <a:gd name="connsiteX2" fmla="*/ 227340 w 266471"/>
                  <a:gd name="connsiteY2" fmla="*/ 303119 h 325480"/>
                  <a:gd name="connsiteX3" fmla="*/ 39132 w 266471"/>
                  <a:gd name="connsiteY3" fmla="*/ 303119 h 325480"/>
                  <a:gd name="connsiteX4" fmla="*/ 0 w 266471"/>
                  <a:gd name="connsiteY4" fmla="*/ 248458 h 325480"/>
                  <a:gd name="connsiteX5" fmla="*/ 621 w 266471"/>
                  <a:gd name="connsiteY5" fmla="*/ 0 h 325480"/>
                  <a:gd name="connsiteX6" fmla="*/ 39753 w 266471"/>
                  <a:gd name="connsiteY6" fmla="*/ 54661 h 325480"/>
                  <a:gd name="connsiteX7" fmla="*/ 227961 w 266471"/>
                  <a:gd name="connsiteY7" fmla="*/ 54661 h 325480"/>
                  <a:gd name="connsiteX8" fmla="*/ 266471 w 266471"/>
                  <a:gd name="connsiteY8" fmla="*/ 621 h 32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471" h="325480">
                    <a:moveTo>
                      <a:pt x="266471" y="621"/>
                    </a:moveTo>
                    <a:lnTo>
                      <a:pt x="265850" y="249079"/>
                    </a:lnTo>
                    <a:cubicBezTo>
                      <a:pt x="265850" y="268956"/>
                      <a:pt x="252807" y="288212"/>
                      <a:pt x="227340" y="303119"/>
                    </a:cubicBezTo>
                    <a:cubicBezTo>
                      <a:pt x="175784" y="332934"/>
                      <a:pt x="91308" y="332934"/>
                      <a:pt x="39132" y="303119"/>
                    </a:cubicBezTo>
                    <a:cubicBezTo>
                      <a:pt x="13043" y="288212"/>
                      <a:pt x="0" y="268335"/>
                      <a:pt x="0" y="248458"/>
                    </a:cubicBezTo>
                    <a:lnTo>
                      <a:pt x="621" y="0"/>
                    </a:lnTo>
                    <a:cubicBezTo>
                      <a:pt x="621" y="19877"/>
                      <a:pt x="13665" y="39753"/>
                      <a:pt x="39753" y="54661"/>
                    </a:cubicBezTo>
                    <a:cubicBezTo>
                      <a:pt x="91929" y="84476"/>
                      <a:pt x="176406" y="84476"/>
                      <a:pt x="227961" y="54661"/>
                    </a:cubicBezTo>
                    <a:cubicBezTo>
                      <a:pt x="253427" y="39753"/>
                      <a:pt x="266471" y="20498"/>
                      <a:pt x="266471" y="621"/>
                    </a:cubicBezTo>
                    <a:close/>
                  </a:path>
                </a:pathLst>
              </a:custGeom>
              <a:solidFill>
                <a:srgbClr val="4DC2EB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raphic 8199">
                <a:extLst>
                  <a:ext uri="{FF2B5EF4-FFF2-40B4-BE49-F238E27FC236}">
                    <a16:creationId xmlns:a16="http://schemas.microsoft.com/office/drawing/2014/main" id="{671E26D4-1104-4C58-BFE6-00E2F6031CC8}"/>
                  </a:ext>
                </a:extLst>
              </p:cNvPr>
              <p:cNvSpPr/>
              <p:nvPr/>
            </p:nvSpPr>
            <p:spPr>
              <a:xfrm>
                <a:off x="5823673" y="2588795"/>
                <a:ext cx="267113" cy="102954"/>
              </a:xfrm>
              <a:custGeom>
                <a:avLst/>
                <a:gdLst>
                  <a:gd name="connsiteX0" fmla="*/ 267113 w 267113"/>
                  <a:gd name="connsiteY0" fmla="*/ 1242 h 102954"/>
                  <a:gd name="connsiteX1" fmla="*/ 266492 w 267113"/>
                  <a:gd name="connsiteY1" fmla="*/ 26088 h 102954"/>
                  <a:gd name="connsiteX2" fmla="*/ 227981 w 267113"/>
                  <a:gd name="connsiteY2" fmla="*/ 80128 h 102954"/>
                  <a:gd name="connsiteX3" fmla="*/ 39152 w 267113"/>
                  <a:gd name="connsiteY3" fmla="*/ 80128 h 102954"/>
                  <a:gd name="connsiteX4" fmla="*/ 20 w 267113"/>
                  <a:gd name="connsiteY4" fmla="*/ 24846 h 102954"/>
                  <a:gd name="connsiteX5" fmla="*/ 641 w 267113"/>
                  <a:gd name="connsiteY5" fmla="*/ 0 h 102954"/>
                  <a:gd name="connsiteX6" fmla="*/ 39774 w 267113"/>
                  <a:gd name="connsiteY6" fmla="*/ 55282 h 102954"/>
                  <a:gd name="connsiteX7" fmla="*/ 228602 w 267113"/>
                  <a:gd name="connsiteY7" fmla="*/ 55282 h 102954"/>
                  <a:gd name="connsiteX8" fmla="*/ 267113 w 267113"/>
                  <a:gd name="connsiteY8" fmla="*/ 1242 h 10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113" h="102954">
                    <a:moveTo>
                      <a:pt x="267113" y="1242"/>
                    </a:moveTo>
                    <a:lnTo>
                      <a:pt x="266492" y="26088"/>
                    </a:lnTo>
                    <a:cubicBezTo>
                      <a:pt x="266492" y="45965"/>
                      <a:pt x="253448" y="65220"/>
                      <a:pt x="227981" y="80128"/>
                    </a:cubicBezTo>
                    <a:cubicBezTo>
                      <a:pt x="175805" y="110564"/>
                      <a:pt x="91329" y="110564"/>
                      <a:pt x="39152" y="80128"/>
                    </a:cubicBezTo>
                    <a:cubicBezTo>
                      <a:pt x="13064" y="65220"/>
                      <a:pt x="-601" y="44722"/>
                      <a:pt x="20" y="24846"/>
                    </a:cubicBezTo>
                    <a:lnTo>
                      <a:pt x="641" y="0"/>
                    </a:lnTo>
                    <a:cubicBezTo>
                      <a:pt x="641" y="19877"/>
                      <a:pt x="13685" y="39753"/>
                      <a:pt x="39774" y="55282"/>
                    </a:cubicBezTo>
                    <a:cubicBezTo>
                      <a:pt x="91950" y="85718"/>
                      <a:pt x="176426" y="85718"/>
                      <a:pt x="228602" y="55282"/>
                    </a:cubicBezTo>
                    <a:cubicBezTo>
                      <a:pt x="254690" y="40374"/>
                      <a:pt x="267113" y="21119"/>
                      <a:pt x="267113" y="1242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raphic 8199">
                <a:extLst>
                  <a:ext uri="{FF2B5EF4-FFF2-40B4-BE49-F238E27FC236}">
                    <a16:creationId xmlns:a16="http://schemas.microsoft.com/office/drawing/2014/main" id="{E889E6C6-81C4-4A6A-8BB2-D172C31A68DF}"/>
                  </a:ext>
                </a:extLst>
              </p:cNvPr>
              <p:cNvSpPr/>
              <p:nvPr/>
            </p:nvSpPr>
            <p:spPr>
              <a:xfrm>
                <a:off x="5824003" y="2517518"/>
                <a:ext cx="267095" cy="154975"/>
              </a:xfrm>
              <a:custGeom>
                <a:avLst/>
                <a:gdLst>
                  <a:gd name="connsiteX0" fmla="*/ 227651 w 267095"/>
                  <a:gd name="connsiteY0" fmla="*/ 22827 h 154975"/>
                  <a:gd name="connsiteX1" fmla="*/ 228273 w 267095"/>
                  <a:gd name="connsiteY1" fmla="*/ 132149 h 154975"/>
                  <a:gd name="connsiteX2" fmla="*/ 39444 w 267095"/>
                  <a:gd name="connsiteY2" fmla="*/ 132149 h 154975"/>
                  <a:gd name="connsiteX3" fmla="*/ 38823 w 267095"/>
                  <a:gd name="connsiteY3" fmla="*/ 22827 h 154975"/>
                  <a:gd name="connsiteX4" fmla="*/ 227651 w 267095"/>
                  <a:gd name="connsiteY4" fmla="*/ 22827 h 15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95" h="154975">
                    <a:moveTo>
                      <a:pt x="227651" y="22827"/>
                    </a:moveTo>
                    <a:cubicBezTo>
                      <a:pt x="279828" y="53263"/>
                      <a:pt x="280449" y="102334"/>
                      <a:pt x="228273" y="132149"/>
                    </a:cubicBezTo>
                    <a:cubicBezTo>
                      <a:pt x="176096" y="162585"/>
                      <a:pt x="91620" y="162585"/>
                      <a:pt x="39444" y="132149"/>
                    </a:cubicBezTo>
                    <a:cubicBezTo>
                      <a:pt x="-12732" y="101713"/>
                      <a:pt x="-13353" y="52642"/>
                      <a:pt x="38823" y="22827"/>
                    </a:cubicBezTo>
                    <a:cubicBezTo>
                      <a:pt x="90999" y="-7609"/>
                      <a:pt x="175475" y="-7609"/>
                      <a:pt x="227651" y="228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raphic 8199">
                <a:extLst>
                  <a:ext uri="{FF2B5EF4-FFF2-40B4-BE49-F238E27FC236}">
                    <a16:creationId xmlns:a16="http://schemas.microsoft.com/office/drawing/2014/main" id="{5DCED28F-8418-4CC4-975A-601A2185F90D}"/>
                  </a:ext>
                </a:extLst>
              </p:cNvPr>
              <p:cNvSpPr/>
              <p:nvPr/>
            </p:nvSpPr>
            <p:spPr>
              <a:xfrm>
                <a:off x="5856302" y="2536152"/>
                <a:ext cx="203739" cy="118328"/>
              </a:xfrm>
              <a:custGeom>
                <a:avLst/>
                <a:gdLst>
                  <a:gd name="connsiteX0" fmla="*/ 173612 w 203739"/>
                  <a:gd name="connsiteY0" fmla="*/ 17237 h 118328"/>
                  <a:gd name="connsiteX1" fmla="*/ 174233 w 203739"/>
                  <a:gd name="connsiteY1" fmla="*/ 101092 h 118328"/>
                  <a:gd name="connsiteX2" fmla="*/ 30127 w 203739"/>
                  <a:gd name="connsiteY2" fmla="*/ 101092 h 118328"/>
                  <a:gd name="connsiteX3" fmla="*/ 29506 w 203739"/>
                  <a:gd name="connsiteY3" fmla="*/ 17237 h 118328"/>
                  <a:gd name="connsiteX4" fmla="*/ 173612 w 203739"/>
                  <a:gd name="connsiteY4" fmla="*/ 17237 h 11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9" h="118328">
                    <a:moveTo>
                      <a:pt x="173612" y="17237"/>
                    </a:moveTo>
                    <a:cubicBezTo>
                      <a:pt x="213366" y="40219"/>
                      <a:pt x="213987" y="77488"/>
                      <a:pt x="174233" y="101092"/>
                    </a:cubicBezTo>
                    <a:cubicBezTo>
                      <a:pt x="134480" y="124074"/>
                      <a:pt x="69881" y="124074"/>
                      <a:pt x="30127" y="101092"/>
                    </a:cubicBezTo>
                    <a:cubicBezTo>
                      <a:pt x="-9626" y="78109"/>
                      <a:pt x="-10247" y="40840"/>
                      <a:pt x="29506" y="17237"/>
                    </a:cubicBezTo>
                    <a:cubicBezTo>
                      <a:pt x="68638" y="-5746"/>
                      <a:pt x="133238" y="-5746"/>
                      <a:pt x="173612" y="17237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raphic 8199">
                <a:extLst>
                  <a:ext uri="{FF2B5EF4-FFF2-40B4-BE49-F238E27FC236}">
                    <a16:creationId xmlns:a16="http://schemas.microsoft.com/office/drawing/2014/main" id="{2B1B7365-DDAB-4D74-872C-181571931F18}"/>
                  </a:ext>
                </a:extLst>
              </p:cNvPr>
              <p:cNvSpPr/>
              <p:nvPr/>
            </p:nvSpPr>
            <p:spPr>
              <a:xfrm>
                <a:off x="5855437" y="2536152"/>
                <a:ext cx="204225" cy="65065"/>
              </a:xfrm>
              <a:custGeom>
                <a:avLst/>
                <a:gdLst>
                  <a:gd name="connsiteX0" fmla="*/ 29749 w 204225"/>
                  <a:gd name="connsiteY0" fmla="*/ 29039 h 65065"/>
                  <a:gd name="connsiteX1" fmla="*/ 173855 w 204225"/>
                  <a:gd name="connsiteY1" fmla="*/ 29039 h 65065"/>
                  <a:gd name="connsiteX2" fmla="*/ 203670 w 204225"/>
                  <a:gd name="connsiteY2" fmla="*/ 65065 h 65065"/>
                  <a:gd name="connsiteX3" fmla="*/ 173855 w 204225"/>
                  <a:gd name="connsiteY3" fmla="*/ 17237 h 65065"/>
                  <a:gd name="connsiteX4" fmla="*/ 29749 w 204225"/>
                  <a:gd name="connsiteY4" fmla="*/ 17237 h 65065"/>
                  <a:gd name="connsiteX5" fmla="*/ 556 w 204225"/>
                  <a:gd name="connsiteY5" fmla="*/ 65065 h 65065"/>
                  <a:gd name="connsiteX6" fmla="*/ 29749 w 204225"/>
                  <a:gd name="connsiteY6" fmla="*/ 29039 h 6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225" h="65065">
                    <a:moveTo>
                      <a:pt x="29749" y="29039"/>
                    </a:moveTo>
                    <a:cubicBezTo>
                      <a:pt x="69503" y="6056"/>
                      <a:pt x="134102" y="6056"/>
                      <a:pt x="173855" y="29039"/>
                    </a:cubicBezTo>
                    <a:cubicBezTo>
                      <a:pt x="191248" y="38977"/>
                      <a:pt x="201186" y="52021"/>
                      <a:pt x="203670" y="65065"/>
                    </a:cubicBezTo>
                    <a:cubicBezTo>
                      <a:pt x="206776" y="47673"/>
                      <a:pt x="196838" y="30281"/>
                      <a:pt x="173855" y="17237"/>
                    </a:cubicBezTo>
                    <a:cubicBezTo>
                      <a:pt x="134102" y="-5746"/>
                      <a:pt x="69503" y="-5746"/>
                      <a:pt x="29749" y="17237"/>
                    </a:cubicBezTo>
                    <a:cubicBezTo>
                      <a:pt x="7388" y="30281"/>
                      <a:pt x="-2550" y="47673"/>
                      <a:pt x="556" y="65065"/>
                    </a:cubicBezTo>
                    <a:cubicBezTo>
                      <a:pt x="3040" y="52021"/>
                      <a:pt x="12979" y="38977"/>
                      <a:pt x="29749" y="29039"/>
                    </a:cubicBez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raphic 8199">
                <a:extLst>
                  <a:ext uri="{FF2B5EF4-FFF2-40B4-BE49-F238E27FC236}">
                    <a16:creationId xmlns:a16="http://schemas.microsoft.com/office/drawing/2014/main" id="{093C3F2A-B5A8-4B40-B740-CE5C1A7E5B28}"/>
                  </a:ext>
                </a:extLst>
              </p:cNvPr>
              <p:cNvSpPr/>
              <p:nvPr/>
            </p:nvSpPr>
            <p:spPr>
              <a:xfrm>
                <a:off x="5929044" y="2583981"/>
                <a:ext cx="71676" cy="33173"/>
              </a:xfrm>
              <a:custGeom>
                <a:avLst/>
                <a:gdLst>
                  <a:gd name="connsiteX0" fmla="*/ 50557 w 71676"/>
                  <a:gd name="connsiteY0" fmla="*/ 24069 h 33173"/>
                  <a:gd name="connsiteX1" fmla="*/ 71676 w 71676"/>
                  <a:gd name="connsiteY1" fmla="*/ 23448 h 33173"/>
                  <a:gd name="connsiteX2" fmla="*/ 61117 w 71676"/>
                  <a:gd name="connsiteY2" fmla="*/ 29660 h 33173"/>
                  <a:gd name="connsiteX3" fmla="*/ 44967 w 71676"/>
                  <a:gd name="connsiteY3" fmla="*/ 29039 h 33173"/>
                  <a:gd name="connsiteX4" fmla="*/ 33787 w 71676"/>
                  <a:gd name="connsiteY4" fmla="*/ 32766 h 33173"/>
                  <a:gd name="connsiteX5" fmla="*/ 21364 w 71676"/>
                  <a:gd name="connsiteY5" fmla="*/ 32144 h 33173"/>
                  <a:gd name="connsiteX6" fmla="*/ 9562 w 71676"/>
                  <a:gd name="connsiteY6" fmla="*/ 27796 h 33173"/>
                  <a:gd name="connsiteX7" fmla="*/ 1487 w 71676"/>
                  <a:gd name="connsiteY7" fmla="*/ 20343 h 33173"/>
                  <a:gd name="connsiteX8" fmla="*/ 866 w 71676"/>
                  <a:gd name="connsiteY8" fmla="*/ 12268 h 33173"/>
                  <a:gd name="connsiteX9" fmla="*/ 8320 w 71676"/>
                  <a:gd name="connsiteY9" fmla="*/ 4814 h 33173"/>
                  <a:gd name="connsiteX10" fmla="*/ 19500 w 71676"/>
                  <a:gd name="connsiteY10" fmla="*/ 466 h 33173"/>
                  <a:gd name="connsiteX11" fmla="*/ 32544 w 71676"/>
                  <a:gd name="connsiteY11" fmla="*/ 466 h 33173"/>
                  <a:gd name="connsiteX12" fmla="*/ 44967 w 71676"/>
                  <a:gd name="connsiteY12" fmla="*/ 5435 h 33173"/>
                  <a:gd name="connsiteX13" fmla="*/ 53663 w 71676"/>
                  <a:gd name="connsiteY13" fmla="*/ 13510 h 33173"/>
                  <a:gd name="connsiteX14" fmla="*/ 50557 w 71676"/>
                  <a:gd name="connsiteY14" fmla="*/ 24069 h 33173"/>
                  <a:gd name="connsiteX15" fmla="*/ 27575 w 71676"/>
                  <a:gd name="connsiteY15" fmla="*/ 27175 h 33173"/>
                  <a:gd name="connsiteX16" fmla="*/ 37513 w 71676"/>
                  <a:gd name="connsiteY16" fmla="*/ 24691 h 33173"/>
                  <a:gd name="connsiteX17" fmla="*/ 41240 w 71676"/>
                  <a:gd name="connsiteY17" fmla="*/ 18479 h 33173"/>
                  <a:gd name="connsiteX18" fmla="*/ 34408 w 71676"/>
                  <a:gd name="connsiteY18" fmla="*/ 12268 h 33173"/>
                  <a:gd name="connsiteX19" fmla="*/ 22606 w 71676"/>
                  <a:gd name="connsiteY19" fmla="*/ 8541 h 33173"/>
                  <a:gd name="connsiteX20" fmla="*/ 12668 w 71676"/>
                  <a:gd name="connsiteY20" fmla="*/ 10404 h 33173"/>
                  <a:gd name="connsiteX21" fmla="*/ 8941 w 71676"/>
                  <a:gd name="connsiteY21" fmla="*/ 15995 h 33173"/>
                  <a:gd name="connsiteX22" fmla="*/ 15152 w 71676"/>
                  <a:gd name="connsiteY22" fmla="*/ 22827 h 33173"/>
                  <a:gd name="connsiteX23" fmla="*/ 27575 w 71676"/>
                  <a:gd name="connsiteY23" fmla="*/ 27175 h 33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1676" h="33173">
                    <a:moveTo>
                      <a:pt x="50557" y="24069"/>
                    </a:moveTo>
                    <a:lnTo>
                      <a:pt x="71676" y="23448"/>
                    </a:lnTo>
                    <a:lnTo>
                      <a:pt x="61117" y="29660"/>
                    </a:lnTo>
                    <a:lnTo>
                      <a:pt x="44967" y="29039"/>
                    </a:lnTo>
                    <a:cubicBezTo>
                      <a:pt x="41861" y="30902"/>
                      <a:pt x="37513" y="32144"/>
                      <a:pt x="33787" y="32766"/>
                    </a:cubicBezTo>
                    <a:cubicBezTo>
                      <a:pt x="29439" y="33387"/>
                      <a:pt x="25091" y="33387"/>
                      <a:pt x="21364" y="32144"/>
                    </a:cubicBezTo>
                    <a:cubicBezTo>
                      <a:pt x="17016" y="31523"/>
                      <a:pt x="13289" y="29660"/>
                      <a:pt x="9562" y="27796"/>
                    </a:cubicBezTo>
                    <a:cubicBezTo>
                      <a:pt x="5835" y="25312"/>
                      <a:pt x="2729" y="23448"/>
                      <a:pt x="1487" y="20343"/>
                    </a:cubicBezTo>
                    <a:cubicBezTo>
                      <a:pt x="-376" y="17858"/>
                      <a:pt x="-376" y="14752"/>
                      <a:pt x="866" y="12268"/>
                    </a:cubicBezTo>
                    <a:cubicBezTo>
                      <a:pt x="2108" y="9783"/>
                      <a:pt x="4593" y="7299"/>
                      <a:pt x="8320" y="4814"/>
                    </a:cubicBezTo>
                    <a:cubicBezTo>
                      <a:pt x="12046" y="2950"/>
                      <a:pt x="15773" y="1087"/>
                      <a:pt x="19500" y="466"/>
                    </a:cubicBezTo>
                    <a:cubicBezTo>
                      <a:pt x="23848" y="-155"/>
                      <a:pt x="28196" y="-155"/>
                      <a:pt x="32544" y="466"/>
                    </a:cubicBezTo>
                    <a:cubicBezTo>
                      <a:pt x="36892" y="1708"/>
                      <a:pt x="40619" y="2950"/>
                      <a:pt x="44967" y="5435"/>
                    </a:cubicBezTo>
                    <a:cubicBezTo>
                      <a:pt x="49315" y="7920"/>
                      <a:pt x="52421" y="11025"/>
                      <a:pt x="53663" y="13510"/>
                    </a:cubicBezTo>
                    <a:cubicBezTo>
                      <a:pt x="53663" y="18479"/>
                      <a:pt x="53042" y="20964"/>
                      <a:pt x="50557" y="24069"/>
                    </a:cubicBezTo>
                    <a:close/>
                    <a:moveTo>
                      <a:pt x="27575" y="27175"/>
                    </a:moveTo>
                    <a:cubicBezTo>
                      <a:pt x="31302" y="27796"/>
                      <a:pt x="35029" y="26554"/>
                      <a:pt x="37513" y="24691"/>
                    </a:cubicBezTo>
                    <a:cubicBezTo>
                      <a:pt x="40619" y="22827"/>
                      <a:pt x="41861" y="20964"/>
                      <a:pt x="41240" y="18479"/>
                    </a:cubicBezTo>
                    <a:cubicBezTo>
                      <a:pt x="39998" y="16616"/>
                      <a:pt x="38135" y="14131"/>
                      <a:pt x="34408" y="12268"/>
                    </a:cubicBezTo>
                    <a:cubicBezTo>
                      <a:pt x="30681" y="9783"/>
                      <a:pt x="26954" y="9162"/>
                      <a:pt x="22606" y="8541"/>
                    </a:cubicBezTo>
                    <a:cubicBezTo>
                      <a:pt x="18879" y="7920"/>
                      <a:pt x="15773" y="9162"/>
                      <a:pt x="12668" y="10404"/>
                    </a:cubicBezTo>
                    <a:cubicBezTo>
                      <a:pt x="9562" y="12268"/>
                      <a:pt x="8320" y="14131"/>
                      <a:pt x="8941" y="15995"/>
                    </a:cubicBezTo>
                    <a:cubicBezTo>
                      <a:pt x="9562" y="18479"/>
                      <a:pt x="11425" y="20343"/>
                      <a:pt x="15152" y="22827"/>
                    </a:cubicBezTo>
                    <a:cubicBezTo>
                      <a:pt x="20121" y="25312"/>
                      <a:pt x="23848" y="26554"/>
                      <a:pt x="27575" y="27175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raphic 8199">
                <a:extLst>
                  <a:ext uri="{FF2B5EF4-FFF2-40B4-BE49-F238E27FC236}">
                    <a16:creationId xmlns:a16="http://schemas.microsoft.com/office/drawing/2014/main" id="{85CC1AD5-29E7-4D0F-8F47-FB2A7F106668}"/>
                  </a:ext>
                </a:extLst>
              </p:cNvPr>
              <p:cNvSpPr/>
              <p:nvPr/>
            </p:nvSpPr>
            <p:spPr>
              <a:xfrm>
                <a:off x="5894973" y="2604944"/>
                <a:ext cx="49996" cy="33542"/>
              </a:xfrm>
              <a:custGeom>
                <a:avLst/>
                <a:gdLst>
                  <a:gd name="connsiteX0" fmla="*/ 45496 w 49996"/>
                  <a:gd name="connsiteY0" fmla="*/ 14286 h 33542"/>
                  <a:gd name="connsiteX1" fmla="*/ 49844 w 49996"/>
                  <a:gd name="connsiteY1" fmla="*/ 21119 h 33542"/>
                  <a:gd name="connsiteX2" fmla="*/ 41769 w 49996"/>
                  <a:gd name="connsiteY2" fmla="*/ 29194 h 33542"/>
                  <a:gd name="connsiteX3" fmla="*/ 29968 w 49996"/>
                  <a:gd name="connsiteY3" fmla="*/ 33542 h 33542"/>
                  <a:gd name="connsiteX4" fmla="*/ 21893 w 49996"/>
                  <a:gd name="connsiteY4" fmla="*/ 28573 h 33542"/>
                  <a:gd name="connsiteX5" fmla="*/ 35558 w 49996"/>
                  <a:gd name="connsiteY5" fmla="*/ 24846 h 33542"/>
                  <a:gd name="connsiteX6" fmla="*/ 38664 w 49996"/>
                  <a:gd name="connsiteY6" fmla="*/ 21740 h 33542"/>
                  <a:gd name="connsiteX7" fmla="*/ 36800 w 49996"/>
                  <a:gd name="connsiteY7" fmla="*/ 19256 h 33542"/>
                  <a:gd name="connsiteX8" fmla="*/ 32452 w 49996"/>
                  <a:gd name="connsiteY8" fmla="*/ 18634 h 33542"/>
                  <a:gd name="connsiteX9" fmla="*/ 23756 w 49996"/>
                  <a:gd name="connsiteY9" fmla="*/ 19877 h 33542"/>
                  <a:gd name="connsiteX10" fmla="*/ 4501 w 49996"/>
                  <a:gd name="connsiteY10" fmla="*/ 18634 h 33542"/>
                  <a:gd name="connsiteX11" fmla="*/ 153 w 49996"/>
                  <a:gd name="connsiteY11" fmla="*/ 11802 h 33542"/>
                  <a:gd name="connsiteX12" fmla="*/ 6985 w 49996"/>
                  <a:gd name="connsiteY12" fmla="*/ 4348 h 33542"/>
                  <a:gd name="connsiteX13" fmla="*/ 17545 w 49996"/>
                  <a:gd name="connsiteY13" fmla="*/ 0 h 33542"/>
                  <a:gd name="connsiteX14" fmla="*/ 25620 w 49996"/>
                  <a:gd name="connsiteY14" fmla="*/ 4348 h 33542"/>
                  <a:gd name="connsiteX15" fmla="*/ 14439 w 49996"/>
                  <a:gd name="connsiteY15" fmla="*/ 8075 h 33542"/>
                  <a:gd name="connsiteX16" fmla="*/ 11333 w 49996"/>
                  <a:gd name="connsiteY16" fmla="*/ 10560 h 33542"/>
                  <a:gd name="connsiteX17" fmla="*/ 13197 w 49996"/>
                  <a:gd name="connsiteY17" fmla="*/ 13044 h 33542"/>
                  <a:gd name="connsiteX18" fmla="*/ 17545 w 49996"/>
                  <a:gd name="connsiteY18" fmla="*/ 14286 h 33542"/>
                  <a:gd name="connsiteX19" fmla="*/ 24998 w 49996"/>
                  <a:gd name="connsiteY19" fmla="*/ 13044 h 33542"/>
                  <a:gd name="connsiteX20" fmla="*/ 38042 w 49996"/>
                  <a:gd name="connsiteY20" fmla="*/ 11802 h 33542"/>
                  <a:gd name="connsiteX21" fmla="*/ 45496 w 49996"/>
                  <a:gd name="connsiteY21" fmla="*/ 14286 h 3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96" h="33542">
                    <a:moveTo>
                      <a:pt x="45496" y="14286"/>
                    </a:moveTo>
                    <a:cubicBezTo>
                      <a:pt x="49223" y="16150"/>
                      <a:pt x="50465" y="18634"/>
                      <a:pt x="49844" y="21119"/>
                    </a:cubicBezTo>
                    <a:cubicBezTo>
                      <a:pt x="49223" y="23604"/>
                      <a:pt x="46738" y="26088"/>
                      <a:pt x="41769" y="29194"/>
                    </a:cubicBezTo>
                    <a:cubicBezTo>
                      <a:pt x="38042" y="31678"/>
                      <a:pt x="34316" y="32921"/>
                      <a:pt x="29968" y="33542"/>
                    </a:cubicBezTo>
                    <a:lnTo>
                      <a:pt x="21893" y="28573"/>
                    </a:lnTo>
                    <a:cubicBezTo>
                      <a:pt x="27483" y="28573"/>
                      <a:pt x="31831" y="27331"/>
                      <a:pt x="35558" y="24846"/>
                    </a:cubicBezTo>
                    <a:cubicBezTo>
                      <a:pt x="37421" y="24225"/>
                      <a:pt x="38664" y="22982"/>
                      <a:pt x="38664" y="21740"/>
                    </a:cubicBezTo>
                    <a:cubicBezTo>
                      <a:pt x="39285" y="21119"/>
                      <a:pt x="38042" y="19877"/>
                      <a:pt x="36800" y="19256"/>
                    </a:cubicBezTo>
                    <a:cubicBezTo>
                      <a:pt x="35558" y="18634"/>
                      <a:pt x="34316" y="18013"/>
                      <a:pt x="32452" y="18634"/>
                    </a:cubicBezTo>
                    <a:cubicBezTo>
                      <a:pt x="30589" y="18634"/>
                      <a:pt x="27483" y="19256"/>
                      <a:pt x="23756" y="19877"/>
                    </a:cubicBezTo>
                    <a:cubicBezTo>
                      <a:pt x="15681" y="21740"/>
                      <a:pt x="8849" y="21119"/>
                      <a:pt x="4501" y="18634"/>
                    </a:cubicBezTo>
                    <a:cubicBezTo>
                      <a:pt x="774" y="16771"/>
                      <a:pt x="-469" y="14286"/>
                      <a:pt x="153" y="11802"/>
                    </a:cubicBezTo>
                    <a:cubicBezTo>
                      <a:pt x="774" y="9317"/>
                      <a:pt x="2637" y="6833"/>
                      <a:pt x="6985" y="4348"/>
                    </a:cubicBezTo>
                    <a:cubicBezTo>
                      <a:pt x="10712" y="2485"/>
                      <a:pt x="14439" y="621"/>
                      <a:pt x="17545" y="0"/>
                    </a:cubicBezTo>
                    <a:lnTo>
                      <a:pt x="25620" y="4348"/>
                    </a:lnTo>
                    <a:cubicBezTo>
                      <a:pt x="21272" y="4969"/>
                      <a:pt x="17545" y="6211"/>
                      <a:pt x="14439" y="8075"/>
                    </a:cubicBezTo>
                    <a:cubicBezTo>
                      <a:pt x="12575" y="9317"/>
                      <a:pt x="11954" y="9938"/>
                      <a:pt x="11333" y="10560"/>
                    </a:cubicBezTo>
                    <a:cubicBezTo>
                      <a:pt x="10712" y="11181"/>
                      <a:pt x="11954" y="12423"/>
                      <a:pt x="13197" y="13044"/>
                    </a:cubicBezTo>
                    <a:cubicBezTo>
                      <a:pt x="14439" y="13665"/>
                      <a:pt x="15681" y="14286"/>
                      <a:pt x="17545" y="14286"/>
                    </a:cubicBezTo>
                    <a:cubicBezTo>
                      <a:pt x="18787" y="14286"/>
                      <a:pt x="21272" y="13665"/>
                      <a:pt x="24998" y="13044"/>
                    </a:cubicBezTo>
                    <a:cubicBezTo>
                      <a:pt x="29968" y="11802"/>
                      <a:pt x="34316" y="11181"/>
                      <a:pt x="38042" y="11802"/>
                    </a:cubicBezTo>
                    <a:cubicBezTo>
                      <a:pt x="40527" y="11802"/>
                      <a:pt x="43012" y="13044"/>
                      <a:pt x="45496" y="14286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raphic 8199">
                <a:extLst>
                  <a:ext uri="{FF2B5EF4-FFF2-40B4-BE49-F238E27FC236}">
                    <a16:creationId xmlns:a16="http://schemas.microsoft.com/office/drawing/2014/main" id="{F2EFBC83-DE84-47AF-A19A-F6E43EC563DC}"/>
                  </a:ext>
                </a:extLst>
              </p:cNvPr>
              <p:cNvSpPr/>
              <p:nvPr/>
            </p:nvSpPr>
            <p:spPr>
              <a:xfrm>
                <a:off x="5960346" y="2572024"/>
                <a:ext cx="59629" cy="26088"/>
              </a:xfrm>
              <a:custGeom>
                <a:avLst/>
                <a:gdLst>
                  <a:gd name="connsiteX0" fmla="*/ 59629 w 59629"/>
                  <a:gd name="connsiteY0" fmla="*/ 13044 h 26088"/>
                  <a:gd name="connsiteX1" fmla="*/ 37269 w 59629"/>
                  <a:gd name="connsiteY1" fmla="*/ 26088 h 26088"/>
                  <a:gd name="connsiteX2" fmla="*/ 0 w 59629"/>
                  <a:gd name="connsiteY2" fmla="*/ 4969 h 26088"/>
                  <a:gd name="connsiteX3" fmla="*/ 8695 w 59629"/>
                  <a:gd name="connsiteY3" fmla="*/ 0 h 26088"/>
                  <a:gd name="connsiteX4" fmla="*/ 39132 w 59629"/>
                  <a:gd name="connsiteY4" fmla="*/ 17392 h 26088"/>
                  <a:gd name="connsiteX5" fmla="*/ 53418 w 59629"/>
                  <a:gd name="connsiteY5" fmla="*/ 9317 h 26088"/>
                  <a:gd name="connsiteX6" fmla="*/ 59629 w 59629"/>
                  <a:gd name="connsiteY6" fmla="*/ 13044 h 2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629" h="26088">
                    <a:moveTo>
                      <a:pt x="59629" y="13044"/>
                    </a:moveTo>
                    <a:lnTo>
                      <a:pt x="37269" y="26088"/>
                    </a:lnTo>
                    <a:lnTo>
                      <a:pt x="0" y="4969"/>
                    </a:lnTo>
                    <a:lnTo>
                      <a:pt x="8695" y="0"/>
                    </a:lnTo>
                    <a:lnTo>
                      <a:pt x="39132" y="17392"/>
                    </a:lnTo>
                    <a:lnTo>
                      <a:pt x="53418" y="9317"/>
                    </a:lnTo>
                    <a:lnTo>
                      <a:pt x="59629" y="13044"/>
                    </a:ln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8272BE1-BEB1-476D-AFF4-CC4A7C3922D6}"/>
                </a:ext>
              </a:extLst>
            </p:cNvPr>
            <p:cNvSpPr/>
            <p:nvPr/>
          </p:nvSpPr>
          <p:spPr bwMode="auto">
            <a:xfrm>
              <a:off x="4477974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MSSQL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F9BED2-690F-4A18-B0AB-EF5DDCABE397}"/>
                </a:ext>
              </a:extLst>
            </p:cNvPr>
            <p:cNvCxnSpPr>
              <a:stCxn id="62" idx="3"/>
              <a:endCxn id="184" idx="5"/>
            </p:cNvCxnSpPr>
            <p:nvPr/>
          </p:nvCxnSpPr>
          <p:spPr>
            <a:xfrm>
              <a:off x="4402246" y="4682123"/>
              <a:ext cx="385222" cy="1122"/>
            </a:xfrm>
            <a:prstGeom prst="line">
              <a:avLst/>
            </a:prstGeom>
            <a:noFill/>
            <a:ln w="9525" cap="flat" cmpd="sng" algn="ctr">
              <a:solidFill>
                <a:srgbClr val="08ABE8"/>
              </a:solidFill>
              <a:prstDash val="solid"/>
              <a:headEnd type="none" w="lg" len="med"/>
              <a:tailEnd type="none" w="sm" len="sm"/>
            </a:ln>
            <a:effectLst/>
          </p:spPr>
        </p:cxn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2580E16-C976-4124-8C29-B91C42A3C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59197" y="917317"/>
              <a:ext cx="842541" cy="847557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CAFE44D4-2A89-4C5C-BBA8-9DCBD6D6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10115" y="1558900"/>
              <a:ext cx="235497" cy="28757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0894893A-AF6F-40D5-92C8-31974240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8339" y="753271"/>
              <a:ext cx="478271" cy="391836"/>
            </a:xfrm>
            <a:prstGeom prst="rect">
              <a:avLst/>
            </a:prstGeom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BE0CEB-93C6-4943-AF19-4F48BD106A9E}"/>
                </a:ext>
              </a:extLst>
            </p:cNvPr>
            <p:cNvCxnSpPr>
              <a:cxnSpLocks/>
            </p:cNvCxnSpPr>
            <p:nvPr/>
          </p:nvCxnSpPr>
          <p:spPr>
            <a:xfrm>
              <a:off x="3785742" y="1908792"/>
              <a:ext cx="1627808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16A0CF-676C-45AA-B068-06607364726C}"/>
                </a:ext>
              </a:extLst>
            </p:cNvPr>
            <p:cNvCxnSpPr>
              <a:cxnSpLocks/>
            </p:cNvCxnSpPr>
            <p:nvPr/>
          </p:nvCxnSpPr>
          <p:spPr>
            <a:xfrm>
              <a:off x="3787001" y="82742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DC50185-4CC2-4C21-9808-08C656EA05A6}"/>
                </a:ext>
              </a:extLst>
            </p:cNvPr>
            <p:cNvSpPr/>
            <p:nvPr/>
          </p:nvSpPr>
          <p:spPr bwMode="auto">
            <a:xfrm>
              <a:off x="4094557" y="1555640"/>
              <a:ext cx="1251035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Cascadia Code" panose="020B0609020000020004" pitchFamily="49" charset="0"/>
                </a:rPr>
                <a:t>Column Master Key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A0B9BC-50CC-45C7-BB01-B787628047E3}"/>
                </a:ext>
              </a:extLst>
            </p:cNvPr>
            <p:cNvCxnSpPr>
              <a:cxnSpLocks/>
            </p:cNvCxnSpPr>
            <p:nvPr/>
          </p:nvCxnSpPr>
          <p:spPr>
            <a:xfrm>
              <a:off x="3772676" y="534539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4B900B-2AAD-47D1-B2B2-4E7CBD7B3604}"/>
                </a:ext>
              </a:extLst>
            </p:cNvPr>
            <p:cNvCxnSpPr>
              <a:cxnSpLocks/>
            </p:cNvCxnSpPr>
            <p:nvPr/>
          </p:nvCxnSpPr>
          <p:spPr>
            <a:xfrm>
              <a:off x="3773934" y="3445802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2BBD46A-6911-4417-B2D0-70567B157066}"/>
                </a:ext>
              </a:extLst>
            </p:cNvPr>
            <p:cNvGrpSpPr/>
            <p:nvPr/>
          </p:nvGrpSpPr>
          <p:grpSpPr>
            <a:xfrm>
              <a:off x="4240663" y="3658999"/>
              <a:ext cx="640290" cy="720527"/>
              <a:chOff x="8711708" y="2888501"/>
              <a:chExt cx="603816" cy="688704"/>
            </a:xfrm>
          </p:grpSpPr>
          <p:pic>
            <p:nvPicPr>
              <p:cNvPr id="178" name="Graphic 177">
                <a:extLst>
                  <a:ext uri="{FF2B5EF4-FFF2-40B4-BE49-F238E27FC236}">
                    <a16:creationId xmlns:a16="http://schemas.microsoft.com/office/drawing/2014/main" id="{7A437773-E1FE-4332-85BB-813A71115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11708" y="2888501"/>
                <a:ext cx="603816" cy="603816"/>
              </a:xfrm>
              <a:prstGeom prst="rect">
                <a:avLst/>
              </a:prstGeom>
            </p:spPr>
          </p:pic>
          <p:pic>
            <p:nvPicPr>
              <p:cNvPr id="179" name="Graphic 178">
                <a:extLst>
                  <a:ext uri="{FF2B5EF4-FFF2-40B4-BE49-F238E27FC236}">
                    <a16:creationId xmlns:a16="http://schemas.microsoft.com/office/drawing/2014/main" id="{426BFB87-5B31-4B97-80E5-394DC1440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044756" y="3312905"/>
                <a:ext cx="264300" cy="26430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72E5EE5-2468-4A16-91A5-A4DF86F8BBB2}"/>
                </a:ext>
              </a:extLst>
            </p:cNvPr>
            <p:cNvGrpSpPr/>
            <p:nvPr/>
          </p:nvGrpSpPr>
          <p:grpSpPr>
            <a:xfrm>
              <a:off x="7361120" y="2557120"/>
              <a:ext cx="1102542" cy="437088"/>
              <a:chOff x="6185458" y="2162024"/>
              <a:chExt cx="783238" cy="310504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F9401C4-0FBB-4893-B3B0-64ED9191DE03}"/>
                  </a:ext>
                </a:extLst>
              </p:cNvPr>
              <p:cNvSpPr/>
              <p:nvPr/>
            </p:nvSpPr>
            <p:spPr bwMode="auto">
              <a:xfrm>
                <a:off x="6194277" y="2162024"/>
                <a:ext cx="769113" cy="310504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gradFill>
                  <a:gsLst>
                    <a:gs pos="0">
                      <a:srgbClr val="E6E6E6">
                        <a:lumMod val="90000"/>
                        <a:alpha val="73000"/>
                      </a:srgbClr>
                    </a:gs>
                    <a:gs pos="100000">
                      <a:srgbClr val="008575">
                        <a:lumMod val="30000"/>
                        <a:lumOff val="70000"/>
                      </a:srgbClr>
                    </a:gs>
                  </a:gsLst>
                  <a:lin ang="16200000" scaled="0"/>
                </a:gradFill>
                <a:prstDash val="solid"/>
                <a:headEnd type="none" w="med" len="med"/>
                <a:tailEnd type="none" w="med" len="med"/>
              </a:ln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3D37FC25-74B3-44DB-B7A4-3979F69C8BB9}"/>
                  </a:ext>
                </a:extLst>
              </p:cNvPr>
              <p:cNvSpPr/>
              <p:nvPr/>
            </p:nvSpPr>
            <p:spPr bwMode="auto">
              <a:xfrm>
                <a:off x="6185458" y="2203006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HR Web App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36A8EC4-6A53-4AE2-B5D7-42326B296164}"/>
                </a:ext>
              </a:extLst>
            </p:cNvPr>
            <p:cNvGrpSpPr/>
            <p:nvPr/>
          </p:nvGrpSpPr>
          <p:grpSpPr>
            <a:xfrm>
              <a:off x="7268645" y="3050737"/>
              <a:ext cx="1306395" cy="552398"/>
              <a:chOff x="6112860" y="2826178"/>
              <a:chExt cx="928053" cy="392419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9730A8B3-8897-4535-B82D-871BFB2B3A2B}"/>
                  </a:ext>
                </a:extLst>
              </p:cNvPr>
              <p:cNvGrpSpPr/>
              <p:nvPr/>
            </p:nvGrpSpPr>
            <p:grpSpPr>
              <a:xfrm>
                <a:off x="6130033" y="2908093"/>
                <a:ext cx="910880" cy="310504"/>
                <a:chOff x="6137663" y="2162024"/>
                <a:chExt cx="910880" cy="31050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722DBF69-126A-47CD-978C-D7522FC4E4FC}"/>
                    </a:ext>
                  </a:extLst>
                </p:cNvPr>
                <p:cNvSpPr/>
                <p:nvPr/>
              </p:nvSpPr>
              <p:spPr bwMode="auto">
                <a:xfrm>
                  <a:off x="6194277" y="2162024"/>
                  <a:ext cx="769113" cy="310504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gradFill>
                    <a:gsLst>
                      <a:gs pos="0">
                        <a:srgbClr val="E6E6E6">
                          <a:lumMod val="90000"/>
                          <a:alpha val="73000"/>
                        </a:srgbClr>
                      </a:gs>
                      <a:gs pos="100000">
                        <a:srgbClr val="008575">
                          <a:lumMod val="30000"/>
                          <a:lumOff val="70000"/>
                        </a:srgbClr>
                      </a:gs>
                    </a:gsLst>
                    <a:lin ang="16200000" scaled="0"/>
                  </a:gradFill>
                  <a:prstDash val="solid"/>
                  <a:headEnd type="none" w="med" len="med"/>
                  <a:tailEnd type="none" w="med" len="med"/>
                </a:ln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cs typeface="Segoe UI" pitchFamily="34" charset="0"/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BCB410E-64F9-4734-91AB-AA12069395A7}"/>
                    </a:ext>
                  </a:extLst>
                </p:cNvPr>
                <p:cNvSpPr/>
                <p:nvPr/>
              </p:nvSpPr>
              <p:spPr bwMode="auto">
                <a:xfrm>
                  <a:off x="6137663" y="2193676"/>
                  <a:ext cx="910880" cy="17857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07757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 Driver</a:t>
                  </a:r>
                </a:p>
              </p:txBody>
            </p:sp>
          </p:grpSp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079220CE-FFFA-437E-A231-601A3E267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112860" y="2826178"/>
                <a:ext cx="144043" cy="142115"/>
              </a:xfrm>
              <a:prstGeom prst="rect">
                <a:avLst/>
              </a:prstGeom>
            </p:spPr>
          </p:pic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BDEA81E0-90F6-4C9E-BC84-A739496501B7}"/>
                  </a:ext>
                </a:extLst>
              </p:cNvPr>
              <p:cNvGrpSpPr/>
              <p:nvPr/>
            </p:nvGrpSpPr>
            <p:grpSpPr>
              <a:xfrm>
                <a:off x="6200123" y="2913156"/>
                <a:ext cx="88359" cy="88359"/>
                <a:chOff x="5124746" y="2579203"/>
                <a:chExt cx="594360" cy="594360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CDC439F7-9A30-4D33-A7BC-A71BB16F0896}"/>
                    </a:ext>
                  </a:extLst>
                </p:cNvPr>
                <p:cNvSpPr/>
                <p:nvPr/>
              </p:nvSpPr>
              <p:spPr bwMode="auto">
                <a:xfrm>
                  <a:off x="5175291" y="2629153"/>
                  <a:ext cx="488606" cy="488606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3" name="Picture 172">
                  <a:extLst>
                    <a:ext uri="{FF2B5EF4-FFF2-40B4-BE49-F238E27FC236}">
                      <a16:creationId xmlns:a16="http://schemas.microsoft.com/office/drawing/2014/main" id="{430A0B9F-568B-4BEE-A35D-383FD85761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24746" y="2579203"/>
                  <a:ext cx="594360" cy="594360"/>
                </a:xfrm>
                <a:prstGeom prst="rect">
                  <a:avLst/>
                </a:prstGeom>
              </p:spPr>
            </p:pic>
          </p:grp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69BD6DB-5BC6-4423-A1EB-DBD0DDFFF74C}"/>
                  </a:ext>
                </a:extLst>
              </p:cNvPr>
              <p:cNvSpPr/>
              <p:nvPr/>
            </p:nvSpPr>
            <p:spPr bwMode="auto">
              <a:xfrm>
                <a:off x="6186322" y="3024838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ADO.NET</a:t>
                </a:r>
              </a:p>
            </p:txBody>
          </p: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7CD03ACE-6FF2-4E0E-8DF0-990A7528C348}"/>
                </a:ext>
              </a:extLst>
            </p:cNvPr>
            <p:cNvCxnSpPr>
              <a:cxnSpLocks/>
              <a:stCxn id="169" idx="1"/>
            </p:cNvCxnSpPr>
            <p:nvPr/>
          </p:nvCxnSpPr>
          <p:spPr>
            <a:xfrm rot="10800000">
              <a:off x="4744481" y="1329411"/>
              <a:ext cx="2524165" cy="1821353"/>
            </a:xfrm>
            <a:prstGeom prst="bentConnector3">
              <a:avLst>
                <a:gd name="adj1" fmla="val 41812"/>
              </a:avLst>
            </a:prstGeom>
            <a:noFill/>
            <a:ln w="25400" cap="flat" cmpd="sng" algn="ctr">
              <a:solidFill>
                <a:srgbClr val="006CC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DB93812-5F78-4ADC-87C0-CC4E33C6AB25}"/>
                </a:ext>
              </a:extLst>
            </p:cNvPr>
            <p:cNvGrpSpPr/>
            <p:nvPr/>
          </p:nvGrpSpPr>
          <p:grpSpPr>
            <a:xfrm>
              <a:off x="5792638" y="1136807"/>
              <a:ext cx="835351" cy="510185"/>
              <a:chOff x="5124558" y="2498530"/>
              <a:chExt cx="479908" cy="293101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9868328-DC2A-43AB-8248-361F1D192012}"/>
                  </a:ext>
                </a:extLst>
              </p:cNvPr>
              <p:cNvGrpSpPr/>
              <p:nvPr/>
            </p:nvGrpSpPr>
            <p:grpSpPr>
              <a:xfrm>
                <a:off x="5270688" y="2498530"/>
                <a:ext cx="197635" cy="250836"/>
                <a:chOff x="5270688" y="2498530"/>
                <a:chExt cx="197635" cy="250836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E387C4E3-5D55-409F-B11E-2EFFA2F440EB}"/>
                    </a:ext>
                  </a:extLst>
                </p:cNvPr>
                <p:cNvSpPr/>
                <p:nvPr/>
              </p:nvSpPr>
              <p:spPr bwMode="auto">
                <a:xfrm>
                  <a:off x="5270688" y="2498530"/>
                  <a:ext cx="197635" cy="25083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4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8D45DA42-A4DF-48EC-B249-3C23215D469E}"/>
                    </a:ext>
                  </a:extLst>
                </p:cNvPr>
                <p:cNvGrpSpPr/>
                <p:nvPr/>
              </p:nvGrpSpPr>
              <p:grpSpPr>
                <a:xfrm>
                  <a:off x="5301343" y="2521703"/>
                  <a:ext cx="138554" cy="146234"/>
                  <a:chOff x="696195" y="3464883"/>
                  <a:chExt cx="161370" cy="170315"/>
                </a:xfrm>
              </p:grpSpPr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9D39C461-23CF-4831-840F-E471B8C02B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6195" y="3464883"/>
                    <a:ext cx="161370" cy="16137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 cap="flat" cmpd="sng" algn="ctr">
                    <a:solidFill>
                      <a:srgbClr val="50E6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24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7FC962F4-7D54-4594-890F-B853C02076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23315" y="3480848"/>
                    <a:ext cx="127889" cy="1543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D93D595-B544-40AD-BE1E-3D89F406F34D}"/>
                  </a:ext>
                </a:extLst>
              </p:cNvPr>
              <p:cNvSpPr/>
              <p:nvPr/>
            </p:nvSpPr>
            <p:spPr bwMode="auto">
              <a:xfrm>
                <a:off x="5124558" y="2613055"/>
                <a:ext cx="47990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Read</a:t>
                </a:r>
              </a:p>
            </p:txBody>
          </p:sp>
        </p:grp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CF108CB0-B7A3-4EDA-83C3-786FEC08D259}"/>
                </a:ext>
              </a:extLst>
            </p:cNvPr>
            <p:cNvCxnSpPr>
              <a:cxnSpLocks/>
              <a:stCxn id="169" idx="1"/>
              <a:endCxn id="178" idx="3"/>
            </p:cNvCxnSpPr>
            <p:nvPr/>
          </p:nvCxnSpPr>
          <p:spPr>
            <a:xfrm rot="10800000" flipV="1">
              <a:off x="4880953" y="3150762"/>
              <a:ext cx="2387692" cy="824095"/>
            </a:xfrm>
            <a:prstGeom prst="bentConnector3">
              <a:avLst>
                <a:gd name="adj1" fmla="val 29016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ED0A02-6B15-44FB-A56B-5F0EE1B18281}"/>
                </a:ext>
              </a:extLst>
            </p:cNvPr>
            <p:cNvGrpSpPr/>
            <p:nvPr/>
          </p:nvGrpSpPr>
          <p:grpSpPr>
            <a:xfrm>
              <a:off x="6028168" y="3721429"/>
              <a:ext cx="1119010" cy="551287"/>
              <a:chOff x="5666829" y="3132138"/>
              <a:chExt cx="794936" cy="391631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9779025-9D9C-494A-9050-4AC88347173B}"/>
                  </a:ext>
                </a:extLst>
              </p:cNvPr>
              <p:cNvSpPr/>
              <p:nvPr/>
            </p:nvSpPr>
            <p:spPr bwMode="auto">
              <a:xfrm>
                <a:off x="5857212" y="3336431"/>
                <a:ext cx="413096" cy="160372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4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0A7CC24-3EAC-4E70-940E-97FA41A01513}"/>
                  </a:ext>
                </a:extLst>
              </p:cNvPr>
              <p:cNvSpPr/>
              <p:nvPr/>
            </p:nvSpPr>
            <p:spPr bwMode="auto">
              <a:xfrm>
                <a:off x="5666829" y="3345193"/>
                <a:ext cx="794936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Ciphertext</a:t>
                </a:r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7E214FE-293B-4A35-9C6B-0930027C2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968625" y="3132138"/>
                <a:ext cx="190656" cy="278357"/>
              </a:xfrm>
              <a:prstGeom prst="rect">
                <a:avLst/>
              </a:prstGeom>
            </p:spPr>
          </p:pic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0C0B583-DC4E-4B16-92BA-98867699A750}"/>
                </a:ext>
              </a:extLst>
            </p:cNvPr>
            <p:cNvGrpSpPr/>
            <p:nvPr/>
          </p:nvGrpSpPr>
          <p:grpSpPr>
            <a:xfrm>
              <a:off x="7892242" y="2991380"/>
              <a:ext cx="45815" cy="174660"/>
              <a:chOff x="6553139" y="2756879"/>
              <a:chExt cx="32533" cy="124077"/>
            </a:xfrm>
          </p:grpSpPr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0467749-0180-4573-BB9F-AF36E83AE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3139" y="2758888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none" w="sm" len="sm"/>
                <a:tailEnd type="triangle" w="sm" len="sm"/>
              </a:ln>
              <a:effectLst/>
            </p:spPr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3C833648-A41A-4FBA-8B91-5D1C6C43AC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47" y="2756879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triangle" w="sm" len="sm"/>
                <a:tailEnd type="none" w="sm" len="sm"/>
              </a:ln>
              <a:effectLst/>
            </p:spPr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A5A0801-CD94-475B-9D61-021C709223D8}"/>
                </a:ext>
              </a:extLst>
            </p:cNvPr>
            <p:cNvGrpSpPr/>
            <p:nvPr/>
          </p:nvGrpSpPr>
          <p:grpSpPr>
            <a:xfrm>
              <a:off x="5633331" y="5858654"/>
              <a:ext cx="1119009" cy="514112"/>
              <a:chOff x="4930950" y="5884169"/>
              <a:chExt cx="1119009" cy="514112"/>
            </a:xfrm>
          </p:grpSpPr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A7A79F59-421D-4888-8AE1-AB5311D6A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367031" y="5884169"/>
                <a:ext cx="262223" cy="324202"/>
              </a:xfrm>
              <a:prstGeom prst="rect">
                <a:avLst/>
              </a:prstGeom>
            </p:spPr>
          </p:pic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C6C599BF-287D-4621-8429-A5512623CCD5}"/>
                  </a:ext>
                </a:extLst>
              </p:cNvPr>
              <p:cNvSpPr/>
              <p:nvPr/>
            </p:nvSpPr>
            <p:spPr bwMode="auto">
              <a:xfrm>
                <a:off x="4930950" y="6146905"/>
                <a:ext cx="1119009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Token</a:t>
                </a:r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A5C8393-FEF5-4BBA-9C8F-5ABB3D8EE8EC}"/>
                </a:ext>
              </a:extLst>
            </p:cNvPr>
            <p:cNvSpPr/>
            <p:nvPr/>
          </p:nvSpPr>
          <p:spPr bwMode="auto">
            <a:xfrm>
              <a:off x="7385434" y="4561793"/>
              <a:ext cx="1082659" cy="43708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gradFill>
                <a:gsLst>
                  <a:gs pos="0">
                    <a:srgbClr val="E6E6E6">
                      <a:lumMod val="90000"/>
                      <a:alpha val="73000"/>
                    </a:srgbClr>
                  </a:gs>
                  <a:gs pos="100000">
                    <a:srgbClr val="FFCCCC"/>
                  </a:gs>
                </a:gsLst>
                <a:lin ang="16200000" scaled="0"/>
              </a:gradFill>
              <a:prstDash val="solid"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09EFE7-7669-480A-AC1D-59A4D0C21D57}"/>
                </a:ext>
              </a:extLst>
            </p:cNvPr>
            <p:cNvSpPr/>
            <p:nvPr/>
          </p:nvSpPr>
          <p:spPr bwMode="auto">
            <a:xfrm>
              <a:off x="7259486" y="4659444"/>
              <a:ext cx="128222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SSMS</a:t>
              </a:r>
            </a:p>
          </p:txBody>
        </p:sp>
        <p:pic>
          <p:nvPicPr>
            <p:cNvPr id="91" name="Picture 4" descr="SQL Server Management Studio Download (Latest Version) for PC Windows">
              <a:extLst>
                <a:ext uri="{FF2B5EF4-FFF2-40B4-BE49-F238E27FC236}">
                  <a16:creationId xmlns:a16="http://schemas.microsoft.com/office/drawing/2014/main" id="{FF78C2C3-ABC3-406B-A471-F03ECFE04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7238" y="4444045"/>
              <a:ext cx="513018" cy="28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Hacker - Free computer icons">
              <a:extLst>
                <a:ext uri="{FF2B5EF4-FFF2-40B4-BE49-F238E27FC236}">
                  <a16:creationId xmlns:a16="http://schemas.microsoft.com/office/drawing/2014/main" id="{12685DF9-7E01-4772-A59E-3304FC8EF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8396" y="4610857"/>
              <a:ext cx="335647" cy="335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30030D0C-D859-47EF-BD7F-2812F2A345DD}"/>
                </a:ext>
              </a:extLst>
            </p:cNvPr>
            <p:cNvCxnSpPr>
              <a:cxnSpLocks/>
              <a:stCxn id="92" idx="1"/>
              <a:endCxn id="89" idx="3"/>
            </p:cNvCxnSpPr>
            <p:nvPr/>
          </p:nvCxnSpPr>
          <p:spPr>
            <a:xfrm rot="10800000" flipV="1">
              <a:off x="8468093" y="4778681"/>
              <a:ext cx="640302" cy="1655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9999"/>
              </a:solidFill>
              <a:prstDash val="solid"/>
              <a:headEnd type="none" w="sm" len="sm"/>
              <a:tailEnd type="triangle" w="med" len="med"/>
            </a:ln>
            <a:effectLst/>
          </p:spPr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0CE9A5-7F4A-4ECF-AFA4-4B0A01202CCF}"/>
                </a:ext>
              </a:extLst>
            </p:cNvPr>
            <p:cNvSpPr txBox="1"/>
            <p:nvPr/>
          </p:nvSpPr>
          <p:spPr>
            <a:xfrm>
              <a:off x="9363756" y="4585948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Malicious DBA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BCE377D-1326-40DE-9588-168705E8EDCD}"/>
                </a:ext>
              </a:extLst>
            </p:cNvPr>
            <p:cNvSpPr txBox="1"/>
            <p:nvPr/>
          </p:nvSpPr>
          <p:spPr>
            <a:xfrm>
              <a:off x="9378496" y="4740020"/>
              <a:ext cx="142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db_owner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 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access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788DC25-30AF-49D2-ABEB-575DB6EB3ADC}"/>
                </a:ext>
              </a:extLst>
            </p:cNvPr>
            <p:cNvSpPr txBox="1"/>
            <p:nvPr/>
          </p:nvSpPr>
          <p:spPr>
            <a:xfrm>
              <a:off x="9363367" y="2371007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HR Admin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3600A83-649B-4879-943C-4AF999B7D5B1}"/>
                </a:ext>
              </a:extLst>
            </p:cNvPr>
            <p:cNvSpPr txBox="1"/>
            <p:nvPr/>
          </p:nvSpPr>
          <p:spPr>
            <a:xfrm>
              <a:off x="9378496" y="2524263"/>
              <a:ext cx="14295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Authorized User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5D665A-9F2B-4A6D-A1F1-5439F821087E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>
              <a:off x="8002588" y="2548881"/>
              <a:ext cx="108180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274B47">
                  <a:lumMod val="60000"/>
                  <a:lumOff val="4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C035B4EB-EDE8-4F73-A44C-E1F1B0E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9494" y="3003137"/>
              <a:ext cx="107892" cy="132320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3D1721-8402-4FAD-AFCB-04D361D571D5}"/>
                </a:ext>
              </a:extLst>
            </p:cNvPr>
            <p:cNvSpPr/>
            <p:nvPr/>
          </p:nvSpPr>
          <p:spPr bwMode="auto">
            <a:xfrm>
              <a:off x="3926684" y="802511"/>
              <a:ext cx="1372559" cy="275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Key Vault: </a:t>
              </a:r>
              <a:r>
                <a:rPr kumimoji="0" lang="en-US" sz="1000" b="0" i="0" u="none" strike="noStrike" kern="0" cap="none" spc="0" normalizeH="0" baseline="0" noProof="0" err="1">
                  <a:ln>
                    <a:noFill/>
                  </a:ln>
                  <a:solidFill>
                    <a:srgbClr val="08ABE8"/>
                  </a:solidFill>
                  <a:effectLst>
                    <a:glow rad="63500">
                      <a:srgbClr val="50E6FF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mHSM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8ABE8"/>
                </a:solidFill>
                <a:effectLst>
                  <a:glow rad="63500">
                    <a:srgbClr val="50E6FF">
                      <a:satMod val="175000"/>
                      <a:alpha val="40000"/>
                    </a:srgbClr>
                  </a:glow>
                </a:effectLst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4343277-38A3-4F6A-8396-EA7F96136872}"/>
                </a:ext>
              </a:extLst>
            </p:cNvPr>
            <p:cNvSpPr/>
            <p:nvPr/>
          </p:nvSpPr>
          <p:spPr bwMode="auto">
            <a:xfrm>
              <a:off x="3785741" y="2091857"/>
              <a:ext cx="1627808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Ledger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68799A-1DF2-4BA1-AA12-91DC492E2D12}"/>
                </a:ext>
              </a:extLst>
            </p:cNvPr>
            <p:cNvSpPr/>
            <p:nvPr/>
          </p:nvSpPr>
          <p:spPr bwMode="auto">
            <a:xfrm>
              <a:off x="3955169" y="2465462"/>
              <a:ext cx="1299849" cy="640744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0A77B80-E760-43EF-ACFE-2F06A5657A47}"/>
                </a:ext>
              </a:extLst>
            </p:cNvPr>
            <p:cNvSpPr/>
            <p:nvPr/>
          </p:nvSpPr>
          <p:spPr bwMode="auto">
            <a:xfrm>
              <a:off x="3985219" y="2496908"/>
              <a:ext cx="1239162" cy="57705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4" name="Group 4">
              <a:extLst>
                <a:ext uri="{FF2B5EF4-FFF2-40B4-BE49-F238E27FC236}">
                  <a16:creationId xmlns:a16="http://schemas.microsoft.com/office/drawing/2014/main" id="{97F6DD44-A789-4A2B-A706-E864C52CF6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75857" y="2595671"/>
              <a:ext cx="288151" cy="385108"/>
              <a:chOff x="7032" y="2725"/>
              <a:chExt cx="219" cy="293"/>
            </a:xfrm>
            <a:effectLst>
              <a:glow rad="38100">
                <a:srgbClr val="50E6FF">
                  <a:satMod val="175000"/>
                  <a:alpha val="40000"/>
                </a:srgbClr>
              </a:glow>
            </a:effectLst>
          </p:grpSpPr>
          <p:sp>
            <p:nvSpPr>
              <p:cNvPr id="152" name="AutoShape 3">
                <a:extLst>
                  <a:ext uri="{FF2B5EF4-FFF2-40B4-BE49-F238E27FC236}">
                    <a16:creationId xmlns:a16="http://schemas.microsoft.com/office/drawing/2014/main" id="{F7AF7EAB-B5E0-4F48-9EF0-ADE5428984E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032" y="2725"/>
                <a:ext cx="219" cy="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D9FC322B-7722-4889-B58C-A9EB33AC9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2" y="2725"/>
                <a:ext cx="219" cy="293"/>
              </a:xfrm>
              <a:custGeom>
                <a:avLst/>
                <a:gdLst>
                  <a:gd name="T0" fmla="*/ 938 w 1024"/>
                  <a:gd name="T1" fmla="*/ 1365 h 1365"/>
                  <a:gd name="T2" fmla="*/ 0 w 1024"/>
                  <a:gd name="T3" fmla="*/ 1365 h 1365"/>
                  <a:gd name="T4" fmla="*/ 0 w 1024"/>
                  <a:gd name="T5" fmla="*/ 0 h 1365"/>
                  <a:gd name="T6" fmla="*/ 935 w 1024"/>
                  <a:gd name="T7" fmla="*/ 0 h 1365"/>
                  <a:gd name="T8" fmla="*/ 1024 w 1024"/>
                  <a:gd name="T9" fmla="*/ 89 h 1365"/>
                  <a:gd name="T10" fmla="*/ 1024 w 1024"/>
                  <a:gd name="T11" fmla="*/ 1280 h 1365"/>
                  <a:gd name="T12" fmla="*/ 938 w 1024"/>
                  <a:gd name="T13" fmla="*/ 136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4" h="1365">
                    <a:moveTo>
                      <a:pt x="938" y="1365"/>
                    </a:moveTo>
                    <a:cubicBezTo>
                      <a:pt x="0" y="1365"/>
                      <a:pt x="0" y="1365"/>
                      <a:pt x="0" y="13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35" y="0"/>
                      <a:pt x="935" y="0"/>
                      <a:pt x="935" y="0"/>
                    </a:cubicBezTo>
                    <a:cubicBezTo>
                      <a:pt x="984" y="0"/>
                      <a:pt x="1024" y="40"/>
                      <a:pt x="1024" y="89"/>
                    </a:cubicBezTo>
                    <a:cubicBezTo>
                      <a:pt x="1024" y="1280"/>
                      <a:pt x="1024" y="1280"/>
                      <a:pt x="1024" y="1280"/>
                    </a:cubicBezTo>
                    <a:cubicBezTo>
                      <a:pt x="1024" y="1327"/>
                      <a:pt x="985" y="1365"/>
                      <a:pt x="938" y="13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563990B-EEE8-43E5-AD2A-F0DB17298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" y="2725"/>
                <a:ext cx="55" cy="119"/>
              </a:xfrm>
              <a:custGeom>
                <a:avLst/>
                <a:gdLst>
                  <a:gd name="T0" fmla="*/ 55 w 55"/>
                  <a:gd name="T1" fmla="*/ 119 h 119"/>
                  <a:gd name="T2" fmla="*/ 27 w 55"/>
                  <a:gd name="T3" fmla="*/ 91 h 119"/>
                  <a:gd name="T4" fmla="*/ 0 w 55"/>
                  <a:gd name="T5" fmla="*/ 119 h 119"/>
                  <a:gd name="T6" fmla="*/ 0 w 55"/>
                  <a:gd name="T7" fmla="*/ 0 h 119"/>
                  <a:gd name="T8" fmla="*/ 55 w 55"/>
                  <a:gd name="T9" fmla="*/ 0 h 119"/>
                  <a:gd name="T10" fmla="*/ 55 w 55"/>
                  <a:gd name="T1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119">
                    <a:moveTo>
                      <a:pt x="55" y="119"/>
                    </a:moveTo>
                    <a:lnTo>
                      <a:pt x="27" y="91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11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07E2AE7-C216-4D45-A2D2-E5BA357175BF}"/>
                </a:ext>
              </a:extLst>
            </p:cNvPr>
            <p:cNvSpPr/>
            <p:nvPr/>
          </p:nvSpPr>
          <p:spPr bwMode="auto">
            <a:xfrm>
              <a:off x="3985199" y="2498358"/>
              <a:ext cx="613650" cy="57978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B71CB83E-488A-4EBB-8F52-0CBDD6197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166154" y="2639222"/>
              <a:ext cx="286458" cy="286458"/>
            </a:xfrm>
            <a:prstGeom prst="rect">
              <a:avLst/>
            </a:prstGeom>
          </p:spPr>
        </p:pic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3BCA3F0-7D68-4083-A0EF-857242B0B368}"/>
                </a:ext>
              </a:extLst>
            </p:cNvPr>
            <p:cNvGrpSpPr/>
            <p:nvPr/>
          </p:nvGrpSpPr>
          <p:grpSpPr>
            <a:xfrm>
              <a:off x="7288196" y="2693452"/>
              <a:ext cx="176667" cy="176667"/>
              <a:chOff x="6805789" y="2139596"/>
              <a:chExt cx="176667" cy="176667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4CD2695-BB95-4785-9387-9AADC38A1552}"/>
                  </a:ext>
                </a:extLst>
              </p:cNvPr>
              <p:cNvSpPr/>
              <p:nvPr/>
            </p:nvSpPr>
            <p:spPr bwMode="auto">
              <a:xfrm>
                <a:off x="6805789" y="2139596"/>
                <a:ext cx="176667" cy="176667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857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8971289-7188-4387-9735-E54C570B0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6836354" y="2168660"/>
                <a:ext cx="114725" cy="114726"/>
              </a:xfrm>
              <a:prstGeom prst="rect">
                <a:avLst/>
              </a:prstGeom>
              <a:effectLst/>
            </p:spPr>
          </p:pic>
        </p:grp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177D4586-A107-4FAF-A21E-053F9F54BA93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 flipV="1">
              <a:off x="7376530" y="2548940"/>
              <a:ext cx="427070" cy="144512"/>
            </a:xfrm>
            <a:prstGeom prst="bentConnector2">
              <a:avLst/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none" w="med" len="med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08A315E-8E37-4016-A381-EB3B55EB3008}"/>
                </a:ext>
              </a:extLst>
            </p:cNvPr>
            <p:cNvGrpSpPr/>
            <p:nvPr/>
          </p:nvGrpSpPr>
          <p:grpSpPr>
            <a:xfrm>
              <a:off x="7282904" y="3816120"/>
              <a:ext cx="195039" cy="205866"/>
              <a:chOff x="696195" y="3464857"/>
              <a:chExt cx="161370" cy="170328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36A1582-D82F-404B-B9F0-F5D8DA83F88D}"/>
                  </a:ext>
                </a:extLst>
              </p:cNvPr>
              <p:cNvSpPr/>
              <p:nvPr/>
            </p:nvSpPr>
            <p:spPr bwMode="auto">
              <a:xfrm>
                <a:off x="696195" y="3464857"/>
                <a:ext cx="161370" cy="16137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E1F92D01-107A-41D7-AFF6-21B5E704B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3314" y="3480835"/>
                <a:ext cx="127889" cy="154350"/>
              </a:xfrm>
              <a:prstGeom prst="rect">
                <a:avLst/>
              </a:prstGeom>
            </p:spPr>
          </p:pic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BD65A6A-BFBF-48E7-B34E-E0DAB938F69B}"/>
                </a:ext>
              </a:extLst>
            </p:cNvPr>
            <p:cNvSpPr/>
            <p:nvPr/>
          </p:nvSpPr>
          <p:spPr bwMode="auto">
            <a:xfrm>
              <a:off x="7292819" y="3778790"/>
              <a:ext cx="137449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2C4EF"/>
                      </a:gs>
                      <a:gs pos="100000">
                        <a:srgbClr val="006CC3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Managed Identity</a:t>
              </a:r>
            </a:p>
          </p:txBody>
        </p: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4C1D8B3F-2E65-41A6-B9B4-AA9FCAD04A07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 rot="10800000">
              <a:off x="4452613" y="2782452"/>
              <a:ext cx="329999" cy="453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triangle" w="med" len="sm"/>
              <a:tailEnd type="triangle" w="med" len="sm"/>
            </a:ln>
            <a:effectLst>
              <a:glow rad="63500">
                <a:srgbClr val="00B050">
                  <a:alpha val="23000"/>
                </a:srgbClr>
              </a:glow>
            </a:effectLst>
          </p:spPr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BF5ED3D-E900-4ACE-9A68-8CC1C25AE98F}"/>
                </a:ext>
              </a:extLst>
            </p:cNvPr>
            <p:cNvSpPr/>
            <p:nvPr/>
          </p:nvSpPr>
          <p:spPr bwMode="auto">
            <a:xfrm>
              <a:off x="7338220" y="1893169"/>
              <a:ext cx="1626268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VM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AC5A977-C976-48A6-B41C-8FF13B4DF3C6}"/>
                </a:ext>
              </a:extLst>
            </p:cNvPr>
            <p:cNvSpPr/>
            <p:nvPr/>
          </p:nvSpPr>
          <p:spPr bwMode="auto">
            <a:xfrm>
              <a:off x="7342970" y="2724741"/>
              <a:ext cx="1102543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ASP.NET + Python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618F1A-1DDF-427F-A424-78CBE4E426A9}"/>
                </a:ext>
              </a:extLst>
            </p:cNvPr>
            <p:cNvSpPr/>
            <p:nvPr/>
          </p:nvSpPr>
          <p:spPr bwMode="auto">
            <a:xfrm>
              <a:off x="7342970" y="2014163"/>
              <a:ext cx="1469017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AMD EPYC 3 </a:t>
              </a: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Sev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-SNP</a:t>
              </a:r>
            </a:p>
          </p:txBody>
        </p:sp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920FC89E-21A7-47CC-BCD9-671FA2E7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71490" y="3540767"/>
              <a:ext cx="478271" cy="391836"/>
            </a:xfrm>
            <a:prstGeom prst="rect">
              <a:avLst/>
            </a:prstGeom>
          </p:spPr>
        </p:pic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EFA2629C-BF64-4346-9EB0-065C4EC0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flipH="1">
              <a:off x="8236945" y="4379132"/>
              <a:ext cx="336408" cy="342259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629D5892-61BB-4A51-919F-BEDD9B04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803600" y="2446825"/>
              <a:ext cx="224287" cy="168308"/>
            </a:xfrm>
            <a:prstGeom prst="rect">
              <a:avLst/>
            </a:prstGeom>
            <a:effectLst/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F64D2AC-4248-48CD-88DE-B0608D4BC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008" y="2783849"/>
              <a:ext cx="2236805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274B47">
                  <a:lumMod val="60000"/>
                  <a:lumOff val="40000"/>
                  <a:alpha val="7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38100">
                <a:srgbClr val="00B050">
                  <a:alpha val="18000"/>
                </a:srgbClr>
              </a:glow>
            </a:effectLst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A722507-943C-4655-B3F1-B62FF742F4C0}"/>
                </a:ext>
              </a:extLst>
            </p:cNvPr>
            <p:cNvGrpSpPr/>
            <p:nvPr/>
          </p:nvGrpSpPr>
          <p:grpSpPr>
            <a:xfrm>
              <a:off x="5409411" y="2549145"/>
              <a:ext cx="861145" cy="647720"/>
              <a:chOff x="5360129" y="2725310"/>
              <a:chExt cx="861145" cy="64772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C04A8BD-8958-44E2-87CF-7375B8BA76F1}"/>
                  </a:ext>
                </a:extLst>
              </p:cNvPr>
              <p:cNvSpPr/>
              <p:nvPr/>
            </p:nvSpPr>
            <p:spPr bwMode="auto">
              <a:xfrm>
                <a:off x="5360129" y="3121654"/>
                <a:ext cx="861145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Sensitive logs</a:t>
                </a: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3813AB7-EBFE-4F17-9108-9C2716B65FA1}"/>
                  </a:ext>
                </a:extLst>
              </p:cNvPr>
              <p:cNvGrpSpPr/>
              <p:nvPr/>
            </p:nvGrpSpPr>
            <p:grpSpPr>
              <a:xfrm>
                <a:off x="5662450" y="2725310"/>
                <a:ext cx="274516" cy="398075"/>
                <a:chOff x="775458" y="5059031"/>
                <a:chExt cx="263550" cy="382173"/>
              </a:xfrm>
            </p:grpSpPr>
            <p:sp>
              <p:nvSpPr>
                <p:cNvPr id="127" name="Graphic 321">
                  <a:extLst>
                    <a:ext uri="{FF2B5EF4-FFF2-40B4-BE49-F238E27FC236}">
                      <a16:creationId xmlns:a16="http://schemas.microsoft.com/office/drawing/2014/main" id="{F00448D9-72DB-45E2-8048-99036F379E52}"/>
                    </a:ext>
                  </a:extLst>
                </p:cNvPr>
                <p:cNvSpPr/>
                <p:nvPr/>
              </p:nvSpPr>
              <p:spPr>
                <a:xfrm>
                  <a:off x="775458" y="5287154"/>
                  <a:ext cx="263550" cy="154050"/>
                </a:xfrm>
                <a:custGeom>
                  <a:avLst/>
                  <a:gdLst>
                    <a:gd name="connsiteX0" fmla="*/ 0 w 187224"/>
                    <a:gd name="connsiteY0" fmla="*/ 20209 h 109436"/>
                    <a:gd name="connsiteX1" fmla="*/ 151762 w 187224"/>
                    <a:gd name="connsiteY1" fmla="*/ 109436 h 109436"/>
                    <a:gd name="connsiteX2" fmla="*/ 187224 w 187224"/>
                    <a:gd name="connsiteY2" fmla="*/ 88845 h 109436"/>
                    <a:gd name="connsiteX3" fmla="*/ 35462 w 187224"/>
                    <a:gd name="connsiteY3" fmla="*/ 0 h 109436"/>
                    <a:gd name="connsiteX4" fmla="*/ 0 w 187224"/>
                    <a:gd name="connsiteY4" fmla="*/ 20209 h 109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7224" h="109436">
                      <a:moveTo>
                        <a:pt x="0" y="20209"/>
                      </a:moveTo>
                      <a:lnTo>
                        <a:pt x="151762" y="109436"/>
                      </a:lnTo>
                      <a:lnTo>
                        <a:pt x="187224" y="88845"/>
                      </a:lnTo>
                      <a:lnTo>
                        <a:pt x="35462" y="0"/>
                      </a:lnTo>
                      <a:lnTo>
                        <a:pt x="0" y="20209"/>
                      </a:lnTo>
                      <a:close/>
                    </a:path>
                  </a:pathLst>
                </a:custGeom>
                <a:solidFill>
                  <a:srgbClr val="1F1D21">
                    <a:alpha val="20000"/>
                  </a:srgbClr>
                </a:solidFill>
                <a:ln w="53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B5880079-6E7D-4332-AF0E-90B9274A221A}"/>
                    </a:ext>
                  </a:extLst>
                </p:cNvPr>
                <p:cNvGrpSpPr/>
                <p:nvPr/>
              </p:nvGrpSpPr>
              <p:grpSpPr>
                <a:xfrm>
                  <a:off x="782972" y="5059031"/>
                  <a:ext cx="253352" cy="355870"/>
                  <a:chOff x="2136881" y="4915174"/>
                  <a:chExt cx="253352" cy="355870"/>
                </a:xfrm>
              </p:grpSpPr>
              <p:sp>
                <p:nvSpPr>
                  <p:cNvPr id="129" name="Graphic 321">
                    <a:extLst>
                      <a:ext uri="{FF2B5EF4-FFF2-40B4-BE49-F238E27FC236}">
                        <a16:creationId xmlns:a16="http://schemas.microsoft.com/office/drawing/2014/main" id="{72CBEA55-0382-4579-BD7C-3445439A3273}"/>
                      </a:ext>
                    </a:extLst>
                  </p:cNvPr>
                  <p:cNvSpPr/>
                  <p:nvPr/>
                </p:nvSpPr>
                <p:spPr>
                  <a:xfrm>
                    <a:off x="2136881" y="4974217"/>
                    <a:ext cx="209873" cy="296827"/>
                  </a:xfrm>
                  <a:custGeom>
                    <a:avLst/>
                    <a:gdLst>
                      <a:gd name="connsiteX0" fmla="*/ 149093 w 149092"/>
                      <a:gd name="connsiteY0" fmla="*/ 85795 h 210864"/>
                      <a:gd name="connsiteX1" fmla="*/ 148712 w 149092"/>
                      <a:gd name="connsiteY1" fmla="*/ 210865 h 210864"/>
                      <a:gd name="connsiteX2" fmla="*/ 0 w 149092"/>
                      <a:gd name="connsiteY2" fmla="*/ 125070 h 210864"/>
                      <a:gd name="connsiteX3" fmla="*/ 381 w 149092"/>
                      <a:gd name="connsiteY3" fmla="*/ 0 h 210864"/>
                      <a:gd name="connsiteX4" fmla="*/ 149093 w 149092"/>
                      <a:gd name="connsiteY4" fmla="*/ 85795 h 21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092" h="210864">
                        <a:moveTo>
                          <a:pt x="149093" y="85795"/>
                        </a:moveTo>
                        <a:lnTo>
                          <a:pt x="148712" y="210865"/>
                        </a:lnTo>
                        <a:lnTo>
                          <a:pt x="0" y="125070"/>
                        </a:lnTo>
                        <a:lnTo>
                          <a:pt x="381" y="0"/>
                        </a:lnTo>
                        <a:lnTo>
                          <a:pt x="149093" y="85795"/>
                        </a:lnTo>
                        <a:close/>
                      </a:path>
                    </a:pathLst>
                  </a:custGeom>
                  <a:solidFill>
                    <a:srgbClr val="00857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Graphic 321">
                    <a:extLst>
                      <a:ext uri="{FF2B5EF4-FFF2-40B4-BE49-F238E27FC236}">
                        <a16:creationId xmlns:a16="http://schemas.microsoft.com/office/drawing/2014/main" id="{10074F0C-6119-4B11-A079-40A1B331B412}"/>
                      </a:ext>
                    </a:extLst>
                  </p:cNvPr>
                  <p:cNvSpPr/>
                  <p:nvPr/>
                </p:nvSpPr>
                <p:spPr>
                  <a:xfrm>
                    <a:off x="2346219" y="5069760"/>
                    <a:ext cx="44014" cy="201284"/>
                  </a:xfrm>
                  <a:custGeom>
                    <a:avLst/>
                    <a:gdLst>
                      <a:gd name="connsiteX0" fmla="*/ 381 w 31267"/>
                      <a:gd name="connsiteY0" fmla="*/ 17922 h 142991"/>
                      <a:gd name="connsiteX1" fmla="*/ 31268 w 31267"/>
                      <a:gd name="connsiteY1" fmla="*/ 0 h 142991"/>
                      <a:gd name="connsiteX2" fmla="*/ 30886 w 31267"/>
                      <a:gd name="connsiteY2" fmla="*/ 125070 h 142991"/>
                      <a:gd name="connsiteX3" fmla="*/ 0 w 31267"/>
                      <a:gd name="connsiteY3" fmla="*/ 142992 h 142991"/>
                      <a:gd name="connsiteX4" fmla="*/ 381 w 31267"/>
                      <a:gd name="connsiteY4" fmla="*/ 17922 h 142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267" h="142991">
                        <a:moveTo>
                          <a:pt x="381" y="17922"/>
                        </a:moveTo>
                        <a:lnTo>
                          <a:pt x="31268" y="0"/>
                        </a:lnTo>
                        <a:lnTo>
                          <a:pt x="30886" y="125070"/>
                        </a:lnTo>
                        <a:lnTo>
                          <a:pt x="0" y="142992"/>
                        </a:lnTo>
                        <a:lnTo>
                          <a:pt x="381" y="1792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75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1" name="Graphic 321">
                    <a:extLst>
                      <a:ext uri="{FF2B5EF4-FFF2-40B4-BE49-F238E27FC236}">
                        <a16:creationId xmlns:a16="http://schemas.microsoft.com/office/drawing/2014/main" id="{0D2FB5E5-C5C4-41E9-AA30-219333D5463B}"/>
                      </a:ext>
                    </a:extLst>
                  </p:cNvPr>
                  <p:cNvSpPr/>
                  <p:nvPr/>
                </p:nvSpPr>
                <p:spPr>
                  <a:xfrm>
                    <a:off x="2137419" y="4948990"/>
                    <a:ext cx="252814" cy="145998"/>
                  </a:xfrm>
                  <a:custGeom>
                    <a:avLst/>
                    <a:gdLst>
                      <a:gd name="connsiteX0" fmla="*/ 0 w 179597"/>
                      <a:gd name="connsiteY0" fmla="*/ 17921 h 103716"/>
                      <a:gd name="connsiteX1" fmla="*/ 30886 w 179597"/>
                      <a:gd name="connsiteY1" fmla="*/ 0 h 103716"/>
                      <a:gd name="connsiteX2" fmla="*/ 179598 w 179597"/>
                      <a:gd name="connsiteY2" fmla="*/ 85795 h 103716"/>
                      <a:gd name="connsiteX3" fmla="*/ 148712 w 179597"/>
                      <a:gd name="connsiteY3" fmla="*/ 103716 h 103716"/>
                      <a:gd name="connsiteX4" fmla="*/ 0 w 179597"/>
                      <a:gd name="connsiteY4" fmla="*/ 17921 h 10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597" h="103716">
                        <a:moveTo>
                          <a:pt x="0" y="17921"/>
                        </a:moveTo>
                        <a:lnTo>
                          <a:pt x="30886" y="0"/>
                        </a:lnTo>
                        <a:lnTo>
                          <a:pt x="179598" y="85795"/>
                        </a:lnTo>
                        <a:lnTo>
                          <a:pt x="148712" y="103716"/>
                        </a:lnTo>
                        <a:lnTo>
                          <a:pt x="0" y="17921"/>
                        </a:lnTo>
                        <a:close/>
                      </a:path>
                    </a:pathLst>
                  </a:custGeom>
                  <a:solidFill>
                    <a:srgbClr val="63AEA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Graphic 321">
                    <a:extLst>
                      <a:ext uri="{FF2B5EF4-FFF2-40B4-BE49-F238E27FC236}">
                        <a16:creationId xmlns:a16="http://schemas.microsoft.com/office/drawing/2014/main" id="{3DDCE2CE-8CEF-403D-998A-5A65048262E7}"/>
                      </a:ext>
                    </a:extLst>
                  </p:cNvPr>
                  <p:cNvSpPr/>
                  <p:nvPr/>
                </p:nvSpPr>
                <p:spPr>
                  <a:xfrm>
                    <a:off x="2234572" y="4946842"/>
                    <a:ext cx="17713" cy="23080"/>
                  </a:xfrm>
                  <a:custGeom>
                    <a:avLst/>
                    <a:gdLst>
                      <a:gd name="connsiteX0" fmla="*/ 0 w 12583"/>
                      <a:gd name="connsiteY0" fmla="*/ 3432 h 16396"/>
                      <a:gd name="connsiteX1" fmla="*/ 5338 w 12583"/>
                      <a:gd name="connsiteY1" fmla="*/ 0 h 16396"/>
                      <a:gd name="connsiteX2" fmla="*/ 12583 w 12583"/>
                      <a:gd name="connsiteY2" fmla="*/ 12964 h 16396"/>
                      <a:gd name="connsiteX3" fmla="*/ 7245 w 12583"/>
                      <a:gd name="connsiteY3" fmla="*/ 16396 h 16396"/>
                      <a:gd name="connsiteX4" fmla="*/ 0 w 12583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Graphic 321">
                    <a:extLst>
                      <a:ext uri="{FF2B5EF4-FFF2-40B4-BE49-F238E27FC236}">
                        <a16:creationId xmlns:a16="http://schemas.microsoft.com/office/drawing/2014/main" id="{BC81E22F-34D4-48E1-B981-6DAE8BC3D996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15174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5338 w 43850"/>
                      <a:gd name="connsiteY1" fmla="*/ 0 h 25929"/>
                      <a:gd name="connsiteX2" fmla="*/ 43851 w 43850"/>
                      <a:gd name="connsiteY2" fmla="*/ 22497 h 25929"/>
                      <a:gd name="connsiteX3" fmla="*/ 38513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43851" y="22497"/>
                        </a:lnTo>
                        <a:lnTo>
                          <a:pt x="38513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Graphic 321">
                    <a:extLst>
                      <a:ext uri="{FF2B5EF4-FFF2-40B4-BE49-F238E27FC236}">
                        <a16:creationId xmlns:a16="http://schemas.microsoft.com/office/drawing/2014/main" id="{567E688E-0E02-420E-9475-80BDD729CED7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20005"/>
                    <a:ext cx="192698" cy="151365"/>
                  </a:xfrm>
                  <a:custGeom>
                    <a:avLst/>
                    <a:gdLst>
                      <a:gd name="connsiteX0" fmla="*/ 38513 w 136891"/>
                      <a:gd name="connsiteY0" fmla="*/ 22497 h 107529"/>
                      <a:gd name="connsiteX1" fmla="*/ 45757 w 136891"/>
                      <a:gd name="connsiteY1" fmla="*/ 35462 h 107529"/>
                      <a:gd name="connsiteX2" fmla="*/ 136891 w 136891"/>
                      <a:gd name="connsiteY2" fmla="*/ 87701 h 107529"/>
                      <a:gd name="connsiteX3" fmla="*/ 136891 w 136891"/>
                      <a:gd name="connsiteY3" fmla="*/ 107530 h 107529"/>
                      <a:gd name="connsiteX4" fmla="*/ 0 w 136891"/>
                      <a:gd name="connsiteY4" fmla="*/ 28598 h 107529"/>
                      <a:gd name="connsiteX5" fmla="*/ 0 w 136891"/>
                      <a:gd name="connsiteY5" fmla="*/ 0 h 107529"/>
                      <a:gd name="connsiteX6" fmla="*/ 38513 w 136891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891" h="107529">
                        <a:moveTo>
                          <a:pt x="38513" y="22497"/>
                        </a:moveTo>
                        <a:lnTo>
                          <a:pt x="45757" y="35462"/>
                        </a:lnTo>
                        <a:lnTo>
                          <a:pt x="136891" y="87701"/>
                        </a:lnTo>
                        <a:lnTo>
                          <a:pt x="136891" y="107530"/>
                        </a:lnTo>
                        <a:lnTo>
                          <a:pt x="0" y="28598"/>
                        </a:lnTo>
                        <a:lnTo>
                          <a:pt x="0" y="0"/>
                        </a:lnTo>
                        <a:lnTo>
                          <a:pt x="38513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Graphic 321">
                    <a:extLst>
                      <a:ext uri="{FF2B5EF4-FFF2-40B4-BE49-F238E27FC236}">
                        <a16:creationId xmlns:a16="http://schemas.microsoft.com/office/drawing/2014/main" id="{0C3A4F8F-2CD2-4AA7-96A9-2053BBBAFC96}"/>
                      </a:ext>
                    </a:extLst>
                  </p:cNvPr>
                  <p:cNvSpPr/>
                  <p:nvPr/>
                </p:nvSpPr>
                <p:spPr>
                  <a:xfrm>
                    <a:off x="2244771" y="4965093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134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134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Graphic 321">
                    <a:extLst>
                      <a:ext uri="{FF2B5EF4-FFF2-40B4-BE49-F238E27FC236}">
                        <a16:creationId xmlns:a16="http://schemas.microsoft.com/office/drawing/2014/main" id="{571E90B3-1329-425A-B5E9-9DFF6BFCCE82}"/>
                      </a:ext>
                    </a:extLst>
                  </p:cNvPr>
                  <p:cNvSpPr/>
                  <p:nvPr/>
                </p:nvSpPr>
                <p:spPr>
                  <a:xfrm>
                    <a:off x="2373058" y="5038628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7" name="Graphic 321">
                    <a:extLst>
                      <a:ext uri="{FF2B5EF4-FFF2-40B4-BE49-F238E27FC236}">
                        <a16:creationId xmlns:a16="http://schemas.microsoft.com/office/drawing/2014/main" id="{8341B965-E542-4893-AFE6-D6816ED61150}"/>
                      </a:ext>
                    </a:extLst>
                  </p:cNvPr>
                  <p:cNvSpPr/>
                  <p:nvPr/>
                </p:nvSpPr>
                <p:spPr>
                  <a:xfrm>
                    <a:off x="2220616" y="4954358"/>
                    <a:ext cx="17713" cy="23616"/>
                  </a:xfrm>
                  <a:custGeom>
                    <a:avLst/>
                    <a:gdLst>
                      <a:gd name="connsiteX0" fmla="*/ 0 w 12583"/>
                      <a:gd name="connsiteY0" fmla="*/ 3813 h 16777"/>
                      <a:gd name="connsiteX1" fmla="*/ 5338 w 12583"/>
                      <a:gd name="connsiteY1" fmla="*/ 0 h 16777"/>
                      <a:gd name="connsiteX2" fmla="*/ 12583 w 12583"/>
                      <a:gd name="connsiteY2" fmla="*/ 12964 h 16777"/>
                      <a:gd name="connsiteX3" fmla="*/ 7245 w 12583"/>
                      <a:gd name="connsiteY3" fmla="*/ 16778 h 16777"/>
                      <a:gd name="connsiteX4" fmla="*/ 0 w 12583"/>
                      <a:gd name="connsiteY4" fmla="*/ 3813 h 16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777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778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8" name="Graphic 321">
                    <a:extLst>
                      <a:ext uri="{FF2B5EF4-FFF2-40B4-BE49-F238E27FC236}">
                        <a16:creationId xmlns:a16="http://schemas.microsoft.com/office/drawing/2014/main" id="{322AD914-1CD7-4749-A29D-813D7F89A96B}"/>
                      </a:ext>
                    </a:extLst>
                  </p:cNvPr>
                  <p:cNvSpPr/>
                  <p:nvPr/>
                </p:nvSpPr>
                <p:spPr>
                  <a:xfrm>
                    <a:off x="2166404" y="4923226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4957 w 43850"/>
                      <a:gd name="connsiteY1" fmla="*/ 0 h 25929"/>
                      <a:gd name="connsiteX2" fmla="*/ 43851 w 43850"/>
                      <a:gd name="connsiteY2" fmla="*/ 22116 h 25929"/>
                      <a:gd name="connsiteX3" fmla="*/ 38512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4957" y="0"/>
                        </a:lnTo>
                        <a:lnTo>
                          <a:pt x="43851" y="22116"/>
                        </a:lnTo>
                        <a:lnTo>
                          <a:pt x="38512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9" name="Graphic 321">
                    <a:extLst>
                      <a:ext uri="{FF2B5EF4-FFF2-40B4-BE49-F238E27FC236}">
                        <a16:creationId xmlns:a16="http://schemas.microsoft.com/office/drawing/2014/main" id="{29BAC605-7E18-4A3F-8328-E5A96EFFE32F}"/>
                      </a:ext>
                    </a:extLst>
                  </p:cNvPr>
                  <p:cNvSpPr/>
                  <p:nvPr/>
                </p:nvSpPr>
                <p:spPr>
                  <a:xfrm>
                    <a:off x="2165866" y="4928056"/>
                    <a:ext cx="193234" cy="151365"/>
                  </a:xfrm>
                  <a:custGeom>
                    <a:avLst/>
                    <a:gdLst>
                      <a:gd name="connsiteX0" fmla="*/ 38894 w 137272"/>
                      <a:gd name="connsiteY0" fmla="*/ 22497 h 107529"/>
                      <a:gd name="connsiteX1" fmla="*/ 46139 w 137272"/>
                      <a:gd name="connsiteY1" fmla="*/ 35462 h 107529"/>
                      <a:gd name="connsiteX2" fmla="*/ 137272 w 137272"/>
                      <a:gd name="connsiteY2" fmla="*/ 87701 h 107529"/>
                      <a:gd name="connsiteX3" fmla="*/ 137272 w 137272"/>
                      <a:gd name="connsiteY3" fmla="*/ 107530 h 107529"/>
                      <a:gd name="connsiteX4" fmla="*/ 0 w 137272"/>
                      <a:gd name="connsiteY4" fmla="*/ 28598 h 107529"/>
                      <a:gd name="connsiteX5" fmla="*/ 381 w 137272"/>
                      <a:gd name="connsiteY5" fmla="*/ 0 h 107529"/>
                      <a:gd name="connsiteX6" fmla="*/ 38894 w 137272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529">
                        <a:moveTo>
                          <a:pt x="38894" y="22497"/>
                        </a:moveTo>
                        <a:lnTo>
                          <a:pt x="46139" y="35462"/>
                        </a:lnTo>
                        <a:lnTo>
                          <a:pt x="137272" y="87701"/>
                        </a:lnTo>
                        <a:lnTo>
                          <a:pt x="137272" y="107530"/>
                        </a:lnTo>
                        <a:lnTo>
                          <a:pt x="0" y="28598"/>
                        </a:lnTo>
                        <a:lnTo>
                          <a:pt x="381" y="0"/>
                        </a:lnTo>
                        <a:lnTo>
                          <a:pt x="38894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0" name="Graphic 321">
                    <a:extLst>
                      <a:ext uri="{FF2B5EF4-FFF2-40B4-BE49-F238E27FC236}">
                        <a16:creationId xmlns:a16="http://schemas.microsoft.com/office/drawing/2014/main" id="{4B1633BE-E5EE-4ABE-8EFE-A6370C3B31B3}"/>
                      </a:ext>
                    </a:extLst>
                  </p:cNvPr>
                  <p:cNvSpPr/>
                  <p:nvPr/>
                </p:nvSpPr>
                <p:spPr>
                  <a:xfrm>
                    <a:off x="2230815" y="4972607"/>
                    <a:ext cx="135800" cy="78903"/>
                  </a:xfrm>
                  <a:custGeom>
                    <a:avLst/>
                    <a:gdLst>
                      <a:gd name="connsiteX0" fmla="*/ 0 w 96471"/>
                      <a:gd name="connsiteY0" fmla="*/ 3813 h 56052"/>
                      <a:gd name="connsiteX1" fmla="*/ 5338 w 96471"/>
                      <a:gd name="connsiteY1" fmla="*/ 0 h 56052"/>
                      <a:gd name="connsiteX2" fmla="*/ 96472 w 96471"/>
                      <a:gd name="connsiteY2" fmla="*/ 52621 h 56052"/>
                      <a:gd name="connsiteX3" fmla="*/ 91134 w 96471"/>
                      <a:gd name="connsiteY3" fmla="*/ 56053 h 56052"/>
                      <a:gd name="connsiteX4" fmla="*/ 0 w 96471"/>
                      <a:gd name="connsiteY4" fmla="*/ 3813 h 5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6052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96472" y="52621"/>
                        </a:lnTo>
                        <a:lnTo>
                          <a:pt x="91134" y="56053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1" name="Graphic 321">
                    <a:extLst>
                      <a:ext uri="{FF2B5EF4-FFF2-40B4-BE49-F238E27FC236}">
                        <a16:creationId xmlns:a16="http://schemas.microsoft.com/office/drawing/2014/main" id="{B43F051B-1CEE-42B1-8B70-3BAE4215BB6B}"/>
                      </a:ext>
                    </a:extLst>
                  </p:cNvPr>
                  <p:cNvSpPr/>
                  <p:nvPr/>
                </p:nvSpPr>
                <p:spPr>
                  <a:xfrm>
                    <a:off x="2359102" y="5046680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2" name="Graphic 321">
                    <a:extLst>
                      <a:ext uri="{FF2B5EF4-FFF2-40B4-BE49-F238E27FC236}">
                        <a16:creationId xmlns:a16="http://schemas.microsoft.com/office/drawing/2014/main" id="{AD8DFE5E-C9B5-49BA-AA91-9089433FBBB1}"/>
                      </a:ext>
                    </a:extLst>
                  </p:cNvPr>
                  <p:cNvSpPr/>
                  <p:nvPr/>
                </p:nvSpPr>
                <p:spPr>
                  <a:xfrm>
                    <a:off x="2206661" y="4962408"/>
                    <a:ext cx="17175" cy="23080"/>
                  </a:xfrm>
                  <a:custGeom>
                    <a:avLst/>
                    <a:gdLst>
                      <a:gd name="connsiteX0" fmla="*/ 0 w 12201"/>
                      <a:gd name="connsiteY0" fmla="*/ 3432 h 16396"/>
                      <a:gd name="connsiteX1" fmla="*/ 5338 w 12201"/>
                      <a:gd name="connsiteY1" fmla="*/ 0 h 16396"/>
                      <a:gd name="connsiteX2" fmla="*/ 12202 w 12201"/>
                      <a:gd name="connsiteY2" fmla="*/ 12964 h 16396"/>
                      <a:gd name="connsiteX3" fmla="*/ 6864 w 12201"/>
                      <a:gd name="connsiteY3" fmla="*/ 16396 h 16396"/>
                      <a:gd name="connsiteX4" fmla="*/ 0 w 12201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01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202" y="12964"/>
                        </a:lnTo>
                        <a:lnTo>
                          <a:pt x="6864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3" name="Graphic 321">
                    <a:extLst>
                      <a:ext uri="{FF2B5EF4-FFF2-40B4-BE49-F238E27FC236}">
                        <a16:creationId xmlns:a16="http://schemas.microsoft.com/office/drawing/2014/main" id="{674633DD-DACD-42E0-8408-FC928ED366E7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0740"/>
                    <a:ext cx="62264" cy="36499"/>
                  </a:xfrm>
                  <a:custGeom>
                    <a:avLst/>
                    <a:gdLst>
                      <a:gd name="connsiteX0" fmla="*/ 0 w 44232"/>
                      <a:gd name="connsiteY0" fmla="*/ 3813 h 25929"/>
                      <a:gd name="connsiteX1" fmla="*/ 5338 w 44232"/>
                      <a:gd name="connsiteY1" fmla="*/ 0 h 25929"/>
                      <a:gd name="connsiteX2" fmla="*/ 44232 w 44232"/>
                      <a:gd name="connsiteY2" fmla="*/ 22497 h 25929"/>
                      <a:gd name="connsiteX3" fmla="*/ 38894 w 44232"/>
                      <a:gd name="connsiteY3" fmla="*/ 25929 h 25929"/>
                      <a:gd name="connsiteX4" fmla="*/ 0 w 44232"/>
                      <a:gd name="connsiteY4" fmla="*/ 3813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232" h="25929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44232" y="22497"/>
                        </a:lnTo>
                        <a:lnTo>
                          <a:pt x="38894" y="25929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4" name="Graphic 321">
                    <a:extLst>
                      <a:ext uri="{FF2B5EF4-FFF2-40B4-BE49-F238E27FC236}">
                        <a16:creationId xmlns:a16="http://schemas.microsoft.com/office/drawing/2014/main" id="{D6708003-D8F1-41F4-9119-C1CDD8E64AA6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6107"/>
                    <a:ext cx="193234" cy="150829"/>
                  </a:xfrm>
                  <a:custGeom>
                    <a:avLst/>
                    <a:gdLst>
                      <a:gd name="connsiteX0" fmla="*/ 38894 w 137272"/>
                      <a:gd name="connsiteY0" fmla="*/ 22116 h 107148"/>
                      <a:gd name="connsiteX1" fmla="*/ 45757 w 137272"/>
                      <a:gd name="connsiteY1" fmla="*/ 35081 h 107148"/>
                      <a:gd name="connsiteX2" fmla="*/ 137272 w 137272"/>
                      <a:gd name="connsiteY2" fmla="*/ 87320 h 107148"/>
                      <a:gd name="connsiteX3" fmla="*/ 136891 w 137272"/>
                      <a:gd name="connsiteY3" fmla="*/ 107148 h 107148"/>
                      <a:gd name="connsiteX4" fmla="*/ 0 w 137272"/>
                      <a:gd name="connsiteY4" fmla="*/ 28217 h 107148"/>
                      <a:gd name="connsiteX5" fmla="*/ 0 w 137272"/>
                      <a:gd name="connsiteY5" fmla="*/ 0 h 107148"/>
                      <a:gd name="connsiteX6" fmla="*/ 38894 w 137272"/>
                      <a:gd name="connsiteY6" fmla="*/ 22116 h 107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148">
                        <a:moveTo>
                          <a:pt x="38894" y="22116"/>
                        </a:moveTo>
                        <a:lnTo>
                          <a:pt x="45757" y="35081"/>
                        </a:lnTo>
                        <a:lnTo>
                          <a:pt x="137272" y="87320"/>
                        </a:lnTo>
                        <a:lnTo>
                          <a:pt x="136891" y="107148"/>
                        </a:lnTo>
                        <a:lnTo>
                          <a:pt x="0" y="28217"/>
                        </a:lnTo>
                        <a:lnTo>
                          <a:pt x="0" y="0"/>
                        </a:lnTo>
                        <a:lnTo>
                          <a:pt x="38894" y="22116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5" name="Graphic 321">
                    <a:extLst>
                      <a:ext uri="{FF2B5EF4-FFF2-40B4-BE49-F238E27FC236}">
                        <a16:creationId xmlns:a16="http://schemas.microsoft.com/office/drawing/2014/main" id="{4736B047-3577-4BE7-8F96-33BB4769E0E1}"/>
                      </a:ext>
                    </a:extLst>
                  </p:cNvPr>
                  <p:cNvSpPr/>
                  <p:nvPr/>
                </p:nvSpPr>
                <p:spPr>
                  <a:xfrm>
                    <a:off x="2216323" y="4980659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515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515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6" name="Graphic 321">
                    <a:extLst>
                      <a:ext uri="{FF2B5EF4-FFF2-40B4-BE49-F238E27FC236}">
                        <a16:creationId xmlns:a16="http://schemas.microsoft.com/office/drawing/2014/main" id="{EEA8FC5E-C370-4619-A24E-0E6D758B81D0}"/>
                      </a:ext>
                    </a:extLst>
                  </p:cNvPr>
                  <p:cNvSpPr/>
                  <p:nvPr/>
                </p:nvSpPr>
                <p:spPr>
                  <a:xfrm>
                    <a:off x="2344608" y="5054194"/>
                    <a:ext cx="7514" cy="32741"/>
                  </a:xfrm>
                  <a:custGeom>
                    <a:avLst/>
                    <a:gdLst>
                      <a:gd name="connsiteX0" fmla="*/ 381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381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381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381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7" name="Graphic 321">
                    <a:extLst>
                      <a:ext uri="{FF2B5EF4-FFF2-40B4-BE49-F238E27FC236}">
                        <a16:creationId xmlns:a16="http://schemas.microsoft.com/office/drawing/2014/main" id="{633F0AF6-DA3B-4DBD-B7D5-EDEB98F8C57E}"/>
                      </a:ext>
                    </a:extLst>
                  </p:cNvPr>
                  <p:cNvSpPr/>
                  <p:nvPr/>
                </p:nvSpPr>
                <p:spPr>
                  <a:xfrm>
                    <a:off x="2215249" y="5084096"/>
                    <a:ext cx="38646" cy="78827"/>
                  </a:xfrm>
                  <a:custGeom>
                    <a:avLst/>
                    <a:gdLst>
                      <a:gd name="connsiteX0" fmla="*/ 14109 w 27454"/>
                      <a:gd name="connsiteY0" fmla="*/ 2018 h 55998"/>
                      <a:gd name="connsiteX1" fmla="*/ 27454 w 27454"/>
                      <a:gd name="connsiteY1" fmla="*/ 25659 h 55998"/>
                      <a:gd name="connsiteX2" fmla="*/ 27454 w 27454"/>
                      <a:gd name="connsiteY2" fmla="*/ 26041 h 55998"/>
                      <a:gd name="connsiteX3" fmla="*/ 20591 w 27454"/>
                      <a:gd name="connsiteY3" fmla="*/ 35573 h 55998"/>
                      <a:gd name="connsiteX4" fmla="*/ 20591 w 27454"/>
                      <a:gd name="connsiteY4" fmla="*/ 51207 h 55998"/>
                      <a:gd name="connsiteX5" fmla="*/ 13727 w 27454"/>
                      <a:gd name="connsiteY5" fmla="*/ 55020 h 55998"/>
                      <a:gd name="connsiteX6" fmla="*/ 6864 w 27454"/>
                      <a:gd name="connsiteY6" fmla="*/ 43200 h 55998"/>
                      <a:gd name="connsiteX7" fmla="*/ 6864 w 27454"/>
                      <a:gd name="connsiteY7" fmla="*/ 27947 h 55998"/>
                      <a:gd name="connsiteX8" fmla="*/ 0 w 27454"/>
                      <a:gd name="connsiteY8" fmla="*/ 10407 h 55998"/>
                      <a:gd name="connsiteX9" fmla="*/ 0 w 27454"/>
                      <a:gd name="connsiteY9" fmla="*/ 10025 h 55998"/>
                      <a:gd name="connsiteX10" fmla="*/ 14109 w 27454"/>
                      <a:gd name="connsiteY10" fmla="*/ 2018 h 55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454" h="55998">
                        <a:moveTo>
                          <a:pt x="14109" y="2018"/>
                        </a:moveTo>
                        <a:cubicBezTo>
                          <a:pt x="21735" y="6212"/>
                          <a:pt x="27454" y="16889"/>
                          <a:pt x="27454" y="25659"/>
                        </a:cubicBezTo>
                        <a:lnTo>
                          <a:pt x="27454" y="26041"/>
                        </a:lnTo>
                        <a:cubicBezTo>
                          <a:pt x="27454" y="31760"/>
                          <a:pt x="24785" y="35192"/>
                          <a:pt x="20591" y="35573"/>
                        </a:cubicBezTo>
                        <a:lnTo>
                          <a:pt x="20591" y="51207"/>
                        </a:lnTo>
                        <a:cubicBezTo>
                          <a:pt x="20591" y="55401"/>
                          <a:pt x="17540" y="57308"/>
                          <a:pt x="13727" y="55020"/>
                        </a:cubicBezTo>
                        <a:cubicBezTo>
                          <a:pt x="9914" y="52732"/>
                          <a:pt x="6864" y="47394"/>
                          <a:pt x="6864" y="43200"/>
                        </a:cubicBezTo>
                        <a:lnTo>
                          <a:pt x="6864" y="27947"/>
                        </a:lnTo>
                        <a:cubicBezTo>
                          <a:pt x="2669" y="22990"/>
                          <a:pt x="0" y="16126"/>
                          <a:pt x="0" y="10407"/>
                        </a:cubicBezTo>
                        <a:lnTo>
                          <a:pt x="0" y="10025"/>
                        </a:lnTo>
                        <a:cubicBezTo>
                          <a:pt x="0" y="874"/>
                          <a:pt x="6101" y="-2558"/>
                          <a:pt x="14109" y="20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913FD01-C753-4B4E-AEF2-E7FF240BDEB3}"/>
                </a:ext>
              </a:extLst>
            </p:cNvPr>
            <p:cNvGrpSpPr/>
            <p:nvPr/>
          </p:nvGrpSpPr>
          <p:grpSpPr>
            <a:xfrm>
              <a:off x="7173356" y="1917694"/>
              <a:ext cx="311710" cy="293353"/>
              <a:chOff x="1801180" y="4443081"/>
              <a:chExt cx="427689" cy="402502"/>
            </a:xfrm>
          </p:grpSpPr>
          <p:sp>
            <p:nvSpPr>
              <p:cNvPr id="122" name="Graphic 8">
                <a:extLst>
                  <a:ext uri="{FF2B5EF4-FFF2-40B4-BE49-F238E27FC236}">
                    <a16:creationId xmlns:a16="http://schemas.microsoft.com/office/drawing/2014/main" id="{AA3D61D6-AC04-442F-9810-70608CF75560}"/>
                  </a:ext>
                </a:extLst>
              </p:cNvPr>
              <p:cNvSpPr/>
              <p:nvPr/>
            </p:nvSpPr>
            <p:spPr>
              <a:xfrm>
                <a:off x="1801180" y="4503589"/>
                <a:ext cx="370169" cy="246779"/>
              </a:xfrm>
              <a:custGeom>
                <a:avLst/>
                <a:gdLst>
                  <a:gd name="connsiteX0" fmla="*/ 357830 w 370169"/>
                  <a:gd name="connsiteY0" fmla="*/ 0 h 246779"/>
                  <a:gd name="connsiteX1" fmla="*/ 370169 w 370169"/>
                  <a:gd name="connsiteY1" fmla="*/ 0 h 246779"/>
                  <a:gd name="connsiteX2" fmla="*/ 370169 w 370169"/>
                  <a:gd name="connsiteY2" fmla="*/ 246779 h 246779"/>
                  <a:gd name="connsiteX3" fmla="*/ 357830 w 370169"/>
                  <a:gd name="connsiteY3" fmla="*/ 246779 h 246779"/>
                  <a:gd name="connsiteX4" fmla="*/ 12339 w 370169"/>
                  <a:gd name="connsiteY4" fmla="*/ 246779 h 246779"/>
                  <a:gd name="connsiteX5" fmla="*/ 0 w 370169"/>
                  <a:gd name="connsiteY5" fmla="*/ 246779 h 246779"/>
                  <a:gd name="connsiteX6" fmla="*/ 0 w 370169"/>
                  <a:gd name="connsiteY6" fmla="*/ 0 h 246779"/>
                  <a:gd name="connsiteX7" fmla="*/ 12339 w 370169"/>
                  <a:gd name="connsiteY7" fmla="*/ 0 h 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0169" h="246779">
                    <a:moveTo>
                      <a:pt x="357830" y="0"/>
                    </a:moveTo>
                    <a:cubicBezTo>
                      <a:pt x="364645" y="0"/>
                      <a:pt x="370169" y="0"/>
                      <a:pt x="370169" y="0"/>
                    </a:cubicBezTo>
                    <a:lnTo>
                      <a:pt x="370169" y="246779"/>
                    </a:lnTo>
                    <a:cubicBezTo>
                      <a:pt x="370169" y="246779"/>
                      <a:pt x="364645" y="246779"/>
                      <a:pt x="357830" y="246779"/>
                    </a:cubicBezTo>
                    <a:lnTo>
                      <a:pt x="12339" y="246779"/>
                    </a:lnTo>
                    <a:cubicBezTo>
                      <a:pt x="5524" y="246779"/>
                      <a:pt x="0" y="246779"/>
                      <a:pt x="0" y="246779"/>
                    </a:cubicBezTo>
                    <a:lnTo>
                      <a:pt x="0" y="0"/>
                    </a:lnTo>
                    <a:cubicBezTo>
                      <a:pt x="0" y="0"/>
                      <a:pt x="5524" y="0"/>
                      <a:pt x="12339" y="0"/>
                    </a:cubicBezTo>
                    <a:close/>
                  </a:path>
                </a:pathLst>
              </a:custGeom>
              <a:solidFill>
                <a:srgbClr val="203046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raphic 8">
                <a:extLst>
                  <a:ext uri="{FF2B5EF4-FFF2-40B4-BE49-F238E27FC236}">
                    <a16:creationId xmlns:a16="http://schemas.microsoft.com/office/drawing/2014/main" id="{6CD88BE8-C5DC-4AB1-BF76-7C7F27C88485}"/>
                  </a:ext>
                </a:extLst>
              </p:cNvPr>
              <p:cNvSpPr/>
              <p:nvPr/>
            </p:nvSpPr>
            <p:spPr>
              <a:xfrm>
                <a:off x="1893722" y="4750368"/>
                <a:ext cx="185085" cy="95215"/>
              </a:xfrm>
              <a:custGeom>
                <a:avLst/>
                <a:gdLst>
                  <a:gd name="connsiteX0" fmla="*/ 166782 w 185085"/>
                  <a:gd name="connsiteY0" fmla="*/ 74651 h 95215"/>
                  <a:gd name="connsiteX1" fmla="*/ 128737 w 185085"/>
                  <a:gd name="connsiteY1" fmla="*/ 0 h 95215"/>
                  <a:gd name="connsiteX2" fmla="*/ 56143 w 185085"/>
                  <a:gd name="connsiteY2" fmla="*/ 0 h 95215"/>
                  <a:gd name="connsiteX3" fmla="*/ 18303 w 185085"/>
                  <a:gd name="connsiteY3" fmla="*/ 74651 h 95215"/>
                  <a:gd name="connsiteX4" fmla="*/ 0 w 185085"/>
                  <a:gd name="connsiteY4" fmla="*/ 95216 h 95215"/>
                  <a:gd name="connsiteX5" fmla="*/ 185085 w 185085"/>
                  <a:gd name="connsiteY5" fmla="*/ 95216 h 95215"/>
                  <a:gd name="connsiteX6" fmla="*/ 166782 w 185085"/>
                  <a:gd name="connsiteY6" fmla="*/ 74651 h 95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085" h="95215">
                    <a:moveTo>
                      <a:pt x="166782" y="74651"/>
                    </a:moveTo>
                    <a:cubicBezTo>
                      <a:pt x="130176" y="68893"/>
                      <a:pt x="128737" y="42569"/>
                      <a:pt x="128737" y="0"/>
                    </a:cubicBezTo>
                    <a:lnTo>
                      <a:pt x="56143" y="0"/>
                    </a:lnTo>
                    <a:cubicBezTo>
                      <a:pt x="56143" y="42569"/>
                      <a:pt x="54909" y="68893"/>
                      <a:pt x="18303" y="74651"/>
                    </a:cubicBezTo>
                    <a:cubicBezTo>
                      <a:pt x="7837" y="75809"/>
                      <a:pt x="-64" y="84686"/>
                      <a:pt x="0" y="95216"/>
                    </a:cubicBezTo>
                    <a:lnTo>
                      <a:pt x="185085" y="95216"/>
                    </a:lnTo>
                    <a:cubicBezTo>
                      <a:pt x="185149" y="84686"/>
                      <a:pt x="177248" y="75809"/>
                      <a:pt x="166782" y="74651"/>
                    </a:cubicBezTo>
                    <a:close/>
                  </a:path>
                </a:pathLst>
              </a:custGeom>
              <a:solidFill>
                <a:srgbClr val="CCCCCC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24" name="Picture 2" descr="Start a heading with one hash">
                <a:extLst>
                  <a:ext uri="{FF2B5EF4-FFF2-40B4-BE49-F238E27FC236}">
                    <a16:creationId xmlns:a16="http://schemas.microsoft.com/office/drawing/2014/main" id="{44A08AEB-964C-4167-BE04-2F938AF3E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8700" y="4443081"/>
                <a:ext cx="370169" cy="370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1" name="Picture 2" descr="Download Microsoft Azure (Windows Azure) Logo in SVG Vector or PNG File  Format - Logo.wine">
              <a:extLst>
                <a:ext uri="{FF2B5EF4-FFF2-40B4-BE49-F238E27FC236}">
                  <a16:creationId xmlns:a16="http://schemas.microsoft.com/office/drawing/2014/main" id="{605CDEBC-A5E2-4AD1-8035-8CFC1553F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684" y="1805984"/>
              <a:ext cx="302639" cy="20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465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81734FC-4EBC-4F98-9BD4-FBFC171AFE7B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6941000" y="3532452"/>
              <a:ext cx="515520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 SQL MI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– </a:t>
              </a:r>
              <a:b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Scripted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Active Directory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setup</a:t>
              </a:r>
              <a:endParaRPr lang="en-CA" sz="3600" dirty="0">
                <a:solidFill>
                  <a:schemeClr val="bg1"/>
                </a:solidFill>
                <a:latin typeface="Segoe Pro Cond" panose="020B050604050409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1025">
              <a:extLst>
                <a:ext uri="{FF2B5EF4-FFF2-40B4-BE49-F238E27FC236}">
                  <a16:creationId xmlns:a16="http://schemas.microsoft.com/office/drawing/2014/main" id="{6514757D-6AFE-4B6D-9865-A66E5C15F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14"/>
            <a:stretch/>
          </p:blipFill>
          <p:spPr>
            <a:xfrm>
              <a:off x="78815" y="189644"/>
              <a:ext cx="9996896" cy="5479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070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1E68E-A1E7-42AC-BDE6-8CE6316DDE4C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solidFill>
                <a:srgbClr val="1A202C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27434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SQL MI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– 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Increase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 Storage Size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AA72D4"/>
                        </a:gs>
                        <a:gs pos="100000">
                          <a:srgbClr val="A86ED4"/>
                        </a:gs>
                      </a:gsLst>
                      <a:lin ang="5400000" scaled="1"/>
                    </a:gradFill>
                    <a:effectLst>
                      <a:glow rad="546100">
                        <a:srgbClr val="7030A0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PVC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546100">
                      <a:srgbClr val="7030A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2E0F035-4793-46EF-94B2-9011DDB41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0197" y="1656714"/>
              <a:ext cx="1449861" cy="1449861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41664D-1CFC-42F2-9868-D1E6384C80AF}"/>
                </a:ext>
              </a:extLst>
            </p:cNvPr>
            <p:cNvGrpSpPr/>
            <p:nvPr/>
          </p:nvGrpSpPr>
          <p:grpSpPr>
            <a:xfrm>
              <a:off x="6131112" y="1386264"/>
              <a:ext cx="1325653" cy="1615266"/>
              <a:chOff x="6628884" y="2038758"/>
              <a:chExt cx="979287" cy="1193230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EE0CE40A-503F-4AC1-A680-07AB69B55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28884" y="2252701"/>
                <a:ext cx="979287" cy="979287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68BBFCE1-2A87-4DED-8806-CB87E23FF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180286" y="2038758"/>
                <a:ext cx="427885" cy="4278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13544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12186A13-CD7B-442A-B5B8-BD8562B8F73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F5F5F5"/>
                  </a:gs>
                  <a:gs pos="100000">
                    <a:srgbClr val="E8E8E8"/>
                  </a:gs>
                </a:gsLst>
                <a:lin ang="2700000" scaled="0"/>
              </a:gra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50783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Data Controller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762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Bring-your-own-Certs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66D4C86-C06F-4354-AD27-FB860C233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51839" y="1150661"/>
              <a:ext cx="1715751" cy="17157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EA8E0C5-8101-4602-92BC-5DEEEE882893}"/>
                </a:ext>
              </a:extLst>
            </p:cNvPr>
            <p:cNvGrpSpPr/>
            <p:nvPr/>
          </p:nvGrpSpPr>
          <p:grpSpPr>
            <a:xfrm>
              <a:off x="711478" y="1363419"/>
              <a:ext cx="2692020" cy="1388433"/>
              <a:chOff x="4259293" y="3781901"/>
              <a:chExt cx="783457" cy="40407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06D4FFE-CE2B-47F9-A554-355927DD86C0}"/>
                  </a:ext>
                </a:extLst>
              </p:cNvPr>
              <p:cNvSpPr/>
              <p:nvPr/>
            </p:nvSpPr>
            <p:spPr bwMode="auto">
              <a:xfrm>
                <a:off x="4434260" y="3817423"/>
                <a:ext cx="582705" cy="310188"/>
              </a:xfrm>
              <a:prstGeom prst="roundRect">
                <a:avLst>
                  <a:gd name="adj" fmla="val 4951"/>
                </a:avLst>
              </a:prstGeom>
              <a:pattFill prst="wdDnDiag">
                <a:fgClr>
                  <a:srgbClr val="0078D4">
                    <a:lumMod val="75000"/>
                  </a:srgbClr>
                </a:fgClr>
                <a:bgClr>
                  <a:srgbClr val="005EA4"/>
                </a:bgClr>
              </a:pattFill>
              <a:ln w="9525" cap="flat" cmpd="sng" algn="ctr">
                <a:solidFill>
                  <a:srgbClr val="0078D4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8BD0EBC-65AC-4AC8-A4E6-9747B22E48C4}"/>
                  </a:ext>
                </a:extLst>
              </p:cNvPr>
              <p:cNvSpPr/>
              <p:nvPr/>
            </p:nvSpPr>
            <p:spPr bwMode="auto">
              <a:xfrm>
                <a:off x="4309748" y="3781901"/>
                <a:ext cx="733002" cy="40407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B0F0"/>
                        </a:gs>
                        <a:gs pos="100000">
                          <a:srgbClr val="50E6FF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>
                      <a:solidFill>
                        <a:srgbClr val="50E6FF"/>
                      </a:solidFill>
                    </a:uFill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Secrets</a:t>
                </a:r>
                <a:endPara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7D217BA1-D4D0-49D2-B648-B79BED8EF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259293" y="3863829"/>
                <a:ext cx="325031" cy="2166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8C05B7EC-9D61-4488-987D-937A6ED43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90457" y="3839469"/>
                <a:ext cx="130530" cy="1305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C52EB9D-871C-4963-BD7A-431C1B2106FD}"/>
                </a:ext>
              </a:extLst>
            </p:cNvPr>
            <p:cNvGrpSpPr/>
            <p:nvPr/>
          </p:nvGrpSpPr>
          <p:grpSpPr>
            <a:xfrm>
              <a:off x="7684331" y="543511"/>
              <a:ext cx="1244623" cy="1244623"/>
              <a:chOff x="5163611" y="483699"/>
              <a:chExt cx="1244623" cy="124462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7B84274-88EF-4129-AC78-861CBA24C1EB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8" name="Picture 27" descr="Icon&#10;&#10;Description automatically generated">
                <a:extLst>
                  <a:ext uri="{FF2B5EF4-FFF2-40B4-BE49-F238E27FC236}">
                    <a16:creationId xmlns:a16="http://schemas.microsoft.com/office/drawing/2014/main" id="{48D4C0D1-664E-49C2-B2F2-3E258766E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6963" y="757051"/>
                <a:ext cx="697919" cy="6979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78D332-50C6-42C5-B236-7C22BC6AA4B3}"/>
                </a:ext>
              </a:extLst>
            </p:cNvPr>
            <p:cNvGrpSpPr/>
            <p:nvPr/>
          </p:nvGrpSpPr>
          <p:grpSpPr>
            <a:xfrm>
              <a:off x="7684330" y="2025674"/>
              <a:ext cx="1244623" cy="1244623"/>
              <a:chOff x="5163611" y="483699"/>
              <a:chExt cx="1244623" cy="124462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272823-0B2F-4F80-B37A-3CE0F68068D0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D7C634A-1161-4C07-A1C1-24357F970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5413931" y="667141"/>
                <a:ext cx="840714" cy="84071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BF1E981-0663-491B-9D83-232AF11E1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101936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97A9D649-4A1C-4E0E-B175-8C64741C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250478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749CE12F-BA7F-463C-99CA-9889CA7D1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376918" y="1457509"/>
              <a:ext cx="1174180" cy="11741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7A81D4E4-DBE0-40CE-90CE-E201B689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60565" y="1744723"/>
              <a:ext cx="394698" cy="394698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62ADA6CC-113F-46A0-BC60-5681C824B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39847" y="2039560"/>
              <a:ext cx="475051" cy="4750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8C7DAA64-71DC-4F96-8725-04F57A41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1019362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53155D7-433B-49A8-8EE4-191B81302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2473121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92391A1-1F7A-4FA2-AA24-89296A58A62A}"/>
                </a:ext>
              </a:extLst>
            </p:cNvPr>
            <p:cNvGrpSpPr/>
            <p:nvPr/>
          </p:nvGrpSpPr>
          <p:grpSpPr>
            <a:xfrm>
              <a:off x="6113895" y="1294338"/>
              <a:ext cx="1578960" cy="1221480"/>
              <a:chOff x="6113895" y="1294338"/>
              <a:chExt cx="1578960" cy="122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14:cNvPr>
                  <p14:cNvContentPartPr/>
                  <p14:nvPr/>
                </p14:nvContentPartPr>
                <p14:xfrm>
                  <a:off x="6113895" y="1397298"/>
                  <a:ext cx="1555200" cy="5583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095895" y="1379658"/>
                    <a:ext cx="1590840" cy="59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14:cNvPr>
                  <p14:cNvContentPartPr/>
                  <p14:nvPr/>
                </p14:nvContentPartPr>
                <p14:xfrm>
                  <a:off x="7495575" y="1294338"/>
                  <a:ext cx="197280" cy="2595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477575" y="1276338"/>
                    <a:ext cx="232920" cy="29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14:cNvPr>
                  <p14:cNvContentPartPr/>
                  <p14:nvPr/>
                </p14:nvContentPartPr>
                <p14:xfrm>
                  <a:off x="6266895" y="2052138"/>
                  <a:ext cx="1194840" cy="46368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249255" y="2034138"/>
                    <a:ext cx="1230480" cy="499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8B68D7F-B920-4D24-9065-366CE0C68A5D}"/>
                </a:ext>
              </a:extLst>
            </p:cNvPr>
            <p:cNvGrpSpPr/>
            <p:nvPr/>
          </p:nvGrpSpPr>
          <p:grpSpPr>
            <a:xfrm>
              <a:off x="9135015" y="1229898"/>
              <a:ext cx="1248840" cy="1521000"/>
              <a:chOff x="9135015" y="1229898"/>
              <a:chExt cx="1248840" cy="152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14:cNvPr>
                  <p14:cNvContentPartPr/>
                  <p14:nvPr/>
                </p14:nvContentPartPr>
                <p14:xfrm>
                  <a:off x="9135015" y="1995618"/>
                  <a:ext cx="1248840" cy="7552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117375" y="1977978"/>
                    <a:ext cx="1284480" cy="79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14:cNvPr>
                  <p14:cNvContentPartPr/>
                  <p14:nvPr/>
                </p14:nvContentPartPr>
                <p14:xfrm>
                  <a:off x="9237255" y="1229898"/>
                  <a:ext cx="1083960" cy="72072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219615" y="1212258"/>
                    <a:ext cx="1119600" cy="75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CC9E0E7-2C47-4B63-B60D-339783AF90A9}"/>
                </a:ext>
              </a:extLst>
            </p:cNvPr>
            <p:cNvGrpSpPr/>
            <p:nvPr/>
          </p:nvGrpSpPr>
          <p:grpSpPr>
            <a:xfrm>
              <a:off x="3367455" y="1729938"/>
              <a:ext cx="1379520" cy="589320"/>
              <a:chOff x="3367455" y="1729938"/>
              <a:chExt cx="1379520" cy="58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14:cNvPr>
                  <p14:cNvContentPartPr/>
                  <p14:nvPr/>
                </p14:nvContentPartPr>
                <p14:xfrm>
                  <a:off x="3367455" y="1729938"/>
                  <a:ext cx="1370160" cy="1962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349815" y="1711938"/>
                    <a:ext cx="1405800" cy="23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14:cNvPr>
                  <p14:cNvContentPartPr/>
                  <p14:nvPr/>
                </p14:nvContentPartPr>
                <p14:xfrm>
                  <a:off x="3534855" y="2087058"/>
                  <a:ext cx="976320" cy="10584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517215" y="2069418"/>
                    <a:ext cx="101196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14:cNvPr>
                  <p14:cNvContentPartPr/>
                  <p14:nvPr/>
                </p14:nvContentPartPr>
                <p14:xfrm>
                  <a:off x="4349175" y="1774218"/>
                  <a:ext cx="397800" cy="54504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331535" y="1756578"/>
                    <a:ext cx="433440" cy="58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14:cNvPr>
                  <p14:cNvContentPartPr/>
                  <p14:nvPr/>
                </p14:nvContentPartPr>
                <p14:xfrm>
                  <a:off x="3506775" y="2020458"/>
                  <a:ext cx="360" cy="3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488775" y="2002458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14:cNvPr>
                  <p14:cNvContentPartPr/>
                  <p14:nvPr/>
                </p14:nvContentPartPr>
                <p14:xfrm>
                  <a:off x="3506775" y="1988778"/>
                  <a:ext cx="116640" cy="3204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488775" y="1971138"/>
                    <a:ext cx="15228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14:cNvPr>
                  <p14:cNvContentPartPr/>
                  <p14:nvPr/>
                </p14:nvContentPartPr>
                <p14:xfrm>
                  <a:off x="3784335" y="1984098"/>
                  <a:ext cx="46080" cy="504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766335" y="1966458"/>
                    <a:ext cx="8172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14:cNvPr>
                  <p14:cNvContentPartPr/>
                  <p14:nvPr/>
                </p14:nvContentPartPr>
                <p14:xfrm>
                  <a:off x="3946335" y="1988778"/>
                  <a:ext cx="57240" cy="1440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928695" y="1971138"/>
                    <a:ext cx="9288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14:cNvPr>
                  <p14:cNvContentPartPr/>
                  <p14:nvPr/>
                </p14:nvContentPartPr>
                <p14:xfrm>
                  <a:off x="4150455" y="2002818"/>
                  <a:ext cx="96840" cy="75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132815" y="1985178"/>
                    <a:ext cx="13248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14:cNvPr>
                  <p14:cNvContentPartPr/>
                  <p14:nvPr/>
                </p14:nvContentPartPr>
                <p14:xfrm>
                  <a:off x="4420095" y="2020458"/>
                  <a:ext cx="45720" cy="3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402455" y="2002458"/>
                    <a:ext cx="8136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A7AC5FE-A12D-4B78-9A2D-6B6E5B714F9F}"/>
                </a:ext>
              </a:extLst>
            </p:cNvPr>
            <p:cNvGrpSpPr/>
            <p:nvPr/>
          </p:nvGrpSpPr>
          <p:grpSpPr>
            <a:xfrm>
              <a:off x="3066855" y="984738"/>
              <a:ext cx="491400" cy="537480"/>
              <a:chOff x="3066855" y="984738"/>
              <a:chExt cx="491400" cy="537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14:cNvPr>
                  <p14:cNvContentPartPr/>
                  <p14:nvPr/>
                </p14:nvContentPartPr>
                <p14:xfrm>
                  <a:off x="3134175" y="984738"/>
                  <a:ext cx="424080" cy="53748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116175" y="966738"/>
                    <a:ext cx="459720" cy="57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14:cNvPr>
                  <p14:cNvContentPartPr/>
                  <p14:nvPr/>
                </p14:nvContentPartPr>
                <p14:xfrm>
                  <a:off x="3066855" y="1363818"/>
                  <a:ext cx="172440" cy="15624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048855" y="1346178"/>
                    <a:ext cx="208080" cy="191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4D6365C-18EC-45C0-8F15-B009CCFC2158}"/>
                </a:ext>
              </a:extLst>
            </p:cNvPr>
            <p:cNvSpPr txBox="1"/>
            <p:nvPr/>
          </p:nvSpPr>
          <p:spPr>
            <a:xfrm>
              <a:off x="3221719" y="770250"/>
              <a:ext cx="1326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BYOC</a:t>
              </a:r>
              <a:endParaRPr kumimoji="0" lang="en-CA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AA72D4"/>
                    </a:gs>
                    <a:gs pos="100000">
                      <a:srgbClr val="A86ED4"/>
                    </a:gs>
                  </a:gsLst>
                  <a:lin ang="5400000" scaled="1"/>
                </a:gradFill>
                <a:effectLst>
                  <a:glow rad="762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Pro Cond" panose="020B050604050409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860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A65745B-36DB-2C55-EE60-9231422B3BCA}"/>
              </a:ext>
            </a:extLst>
          </p:cNvPr>
          <p:cNvGrpSpPr/>
          <p:nvPr/>
        </p:nvGrpSpPr>
        <p:grpSpPr>
          <a:xfrm>
            <a:off x="-1288" y="-1"/>
            <a:ext cx="12302006" cy="5999163"/>
            <a:chOff x="-1288" y="-1"/>
            <a:chExt cx="12302006" cy="59991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E29FB4-29F5-63F1-EA74-5625DAE33749}"/>
                </a:ext>
              </a:extLst>
            </p:cNvPr>
            <p:cNvGrpSpPr/>
            <p:nvPr/>
          </p:nvGrpSpPr>
          <p:grpSpPr>
            <a:xfrm>
              <a:off x="-1288" y="-1"/>
              <a:ext cx="12302006" cy="5999163"/>
              <a:chOff x="-1288" y="-1"/>
              <a:chExt cx="12302006" cy="5999163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02FD227-3475-4052-0D8E-9CCDDACE10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75" b="7981"/>
              <a:stretch/>
            </p:blipFill>
            <p:spPr bwMode="auto">
              <a:xfrm>
                <a:off x="-1288" y="-1"/>
                <a:ext cx="12302006" cy="5999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28BC82D-BB03-4192-134F-B96ECA3B3A39}"/>
                  </a:ext>
                </a:extLst>
              </p:cNvPr>
              <p:cNvSpPr/>
              <p:nvPr/>
            </p:nvSpPr>
            <p:spPr>
              <a:xfrm rot="794825">
                <a:off x="8138343" y="2326025"/>
                <a:ext cx="3738839" cy="2737498"/>
              </a:xfrm>
              <a:custGeom>
                <a:avLst/>
                <a:gdLst>
                  <a:gd name="connsiteX0" fmla="*/ 0 w 3738839"/>
                  <a:gd name="connsiteY0" fmla="*/ 1652207 h 2737498"/>
                  <a:gd name="connsiteX1" fmla="*/ 0 w 3738839"/>
                  <a:gd name="connsiteY1" fmla="*/ 2737499 h 2737498"/>
                  <a:gd name="connsiteX2" fmla="*/ 2846515 w 3738839"/>
                  <a:gd name="connsiteY2" fmla="*/ 2228829 h 2737498"/>
                  <a:gd name="connsiteX3" fmla="*/ 3738840 w 3738839"/>
                  <a:gd name="connsiteY3" fmla="*/ 1085292 h 2737498"/>
                  <a:gd name="connsiteX4" fmla="*/ 3738840 w 3738839"/>
                  <a:gd name="connsiteY4" fmla="*/ 0 h 2737498"/>
                  <a:gd name="connsiteX5" fmla="*/ 892325 w 3738839"/>
                  <a:gd name="connsiteY5" fmla="*/ 508670 h 2737498"/>
                  <a:gd name="connsiteX6" fmla="*/ 0 w 3738839"/>
                  <a:gd name="connsiteY6" fmla="*/ 1652207 h 2737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8839" h="2737498">
                    <a:moveTo>
                      <a:pt x="0" y="1652207"/>
                    </a:moveTo>
                    <a:lnTo>
                      <a:pt x="0" y="2737499"/>
                    </a:lnTo>
                    <a:lnTo>
                      <a:pt x="2846515" y="2228829"/>
                    </a:lnTo>
                    <a:cubicBezTo>
                      <a:pt x="3360494" y="2137579"/>
                      <a:pt x="3738840" y="1652207"/>
                      <a:pt x="3738840" y="1085292"/>
                    </a:cubicBezTo>
                    <a:lnTo>
                      <a:pt x="3738840" y="0"/>
                    </a:lnTo>
                    <a:lnTo>
                      <a:pt x="892325" y="508670"/>
                    </a:lnTo>
                    <a:cubicBezTo>
                      <a:pt x="378346" y="601862"/>
                      <a:pt x="0" y="1085292"/>
                      <a:pt x="0" y="1652207"/>
                    </a:cubicBezTo>
                    <a:close/>
                  </a:path>
                </a:pathLst>
              </a:custGeom>
              <a:gradFill flip="none" rotWithShape="1">
                <a:gsLst>
                  <a:gs pos="98165">
                    <a:schemeClr val="bg1">
                      <a:lumMod val="75000"/>
                    </a:schemeClr>
                  </a:gs>
                  <a:gs pos="6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334981C-2BC4-CBA4-003C-D3B959809F74}"/>
                  </a:ext>
                </a:extLst>
              </p:cNvPr>
              <p:cNvSpPr/>
              <p:nvPr/>
            </p:nvSpPr>
            <p:spPr>
              <a:xfrm rot="794825">
                <a:off x="9726724" y="2361389"/>
                <a:ext cx="2375367" cy="945504"/>
              </a:xfrm>
              <a:custGeom>
                <a:avLst/>
                <a:gdLst>
                  <a:gd name="connsiteX0" fmla="*/ 0 w 2375367"/>
                  <a:gd name="connsiteY0" fmla="*/ 827074 h 945504"/>
                  <a:gd name="connsiteX1" fmla="*/ 0 w 2375367"/>
                  <a:gd name="connsiteY1" fmla="*/ 945505 h 945504"/>
                  <a:gd name="connsiteX2" fmla="*/ 2014869 w 2375367"/>
                  <a:gd name="connsiteY2" fmla="*/ 568856 h 945504"/>
                  <a:gd name="connsiteX3" fmla="*/ 2375368 w 2375367"/>
                  <a:gd name="connsiteY3" fmla="*/ 102899 h 945504"/>
                  <a:gd name="connsiteX4" fmla="*/ 2375368 w 2375367"/>
                  <a:gd name="connsiteY4" fmla="*/ 0 h 945504"/>
                  <a:gd name="connsiteX5" fmla="*/ 346222 w 2375367"/>
                  <a:gd name="connsiteY5" fmla="*/ 378590 h 945504"/>
                  <a:gd name="connsiteX6" fmla="*/ 0 w 2375367"/>
                  <a:gd name="connsiteY6" fmla="*/ 827074 h 94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5367" h="945504">
                    <a:moveTo>
                      <a:pt x="0" y="827074"/>
                    </a:moveTo>
                    <a:lnTo>
                      <a:pt x="0" y="945505"/>
                    </a:lnTo>
                    <a:lnTo>
                      <a:pt x="2014869" y="568856"/>
                    </a:lnTo>
                    <a:cubicBezTo>
                      <a:pt x="2223673" y="530026"/>
                      <a:pt x="2375368" y="333936"/>
                      <a:pt x="2375368" y="102899"/>
                    </a:cubicBezTo>
                    <a:lnTo>
                      <a:pt x="2375368" y="0"/>
                    </a:lnTo>
                    <a:lnTo>
                      <a:pt x="346222" y="378590"/>
                    </a:lnTo>
                    <a:cubicBezTo>
                      <a:pt x="146341" y="415479"/>
                      <a:pt x="0" y="605744"/>
                      <a:pt x="0" y="827074"/>
                    </a:cubicBezTo>
                    <a:close/>
                  </a:path>
                </a:pathLst>
              </a:custGeom>
              <a:solidFill>
                <a:srgbClr val="001A3E"/>
              </a:solidFill>
              <a:ln w="17825" cap="flat">
                <a:noFill/>
                <a:prstDash val="solid"/>
                <a:miter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57DEEE-2FF4-55E1-D4DD-9E0ACDA3A169}"/>
                  </a:ext>
                </a:extLst>
              </p:cNvPr>
              <p:cNvSpPr txBox="1"/>
              <p:nvPr/>
            </p:nvSpPr>
            <p:spPr>
              <a:xfrm rot="190062">
                <a:off x="7033762" y="2422144"/>
                <a:ext cx="4879997" cy="623248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/>
              <a:p>
                <a:pPr algn="r">
                  <a:lnSpc>
                    <a:spcPts val="4400"/>
                  </a:lnSpc>
                </a:pPr>
                <a:r>
                  <a:rPr lang="en-GB" sz="2800" spc="100" dirty="0">
                    <a:gradFill>
                      <a:gsLst>
                        <a:gs pos="0">
                          <a:srgbClr val="FFC000"/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bas Neue" panose="020B0606020202050201" pitchFamily="34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CHAOS TESTING</a:t>
                </a:r>
                <a:endParaRPr lang="en-GB" sz="4800" spc="-21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" panose="020B0606020202050201" pitchFamily="34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95B43DE-EA41-7EBA-36A0-BECDB334BD42}"/>
                  </a:ext>
                </a:extLst>
              </p:cNvPr>
              <p:cNvGrpSpPr/>
              <p:nvPr/>
            </p:nvGrpSpPr>
            <p:grpSpPr>
              <a:xfrm rot="21294653">
                <a:off x="7446738" y="1946428"/>
                <a:ext cx="1754186" cy="2777407"/>
                <a:chOff x="7580676" y="2152982"/>
                <a:chExt cx="1615707" cy="2558153"/>
              </a:xfrm>
            </p:grpSpPr>
            <p:grpSp>
              <p:nvGrpSpPr>
                <p:cNvPr id="12" name="Graphic 10">
                  <a:extLst>
                    <a:ext uri="{FF2B5EF4-FFF2-40B4-BE49-F238E27FC236}">
                      <a16:creationId xmlns:a16="http://schemas.microsoft.com/office/drawing/2014/main" id="{2DB3BCB4-AC89-1EB3-0173-5FACDC8BC34D}"/>
                    </a:ext>
                  </a:extLst>
                </p:cNvPr>
                <p:cNvGrpSpPr/>
                <p:nvPr/>
              </p:nvGrpSpPr>
              <p:grpSpPr>
                <a:xfrm>
                  <a:off x="7580676" y="2152982"/>
                  <a:ext cx="1615707" cy="2558153"/>
                  <a:chOff x="7748822" y="2354925"/>
                  <a:chExt cx="1427448" cy="2260082"/>
                </a:xfrm>
              </p:grpSpPr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FF94A4E7-D1BC-8A75-63AC-C239BCC32E79}"/>
                      </a:ext>
                    </a:extLst>
                  </p:cNvPr>
                  <p:cNvSpPr/>
                  <p:nvPr/>
                </p:nvSpPr>
                <p:spPr>
                  <a:xfrm>
                    <a:off x="7748822" y="2354925"/>
                    <a:ext cx="1427448" cy="2260082"/>
                  </a:xfrm>
                  <a:custGeom>
                    <a:avLst/>
                    <a:gdLst>
                      <a:gd name="connsiteX0" fmla="*/ 1326490 w 1427448"/>
                      <a:gd name="connsiteY0" fmla="*/ 902631 h 2260082"/>
                      <a:gd name="connsiteX1" fmla="*/ 1156562 w 1427448"/>
                      <a:gd name="connsiteY1" fmla="*/ 1032867 h 2260082"/>
                      <a:gd name="connsiteX2" fmla="*/ 1042805 w 1427448"/>
                      <a:gd name="connsiteY2" fmla="*/ 1160446 h 2260082"/>
                      <a:gd name="connsiteX3" fmla="*/ 1013745 w 1427448"/>
                      <a:gd name="connsiteY3" fmla="*/ 1068660 h 2260082"/>
                      <a:gd name="connsiteX4" fmla="*/ 1068675 w 1427448"/>
                      <a:gd name="connsiteY4" fmla="*/ 892531 h 2260082"/>
                      <a:gd name="connsiteX5" fmla="*/ 1117048 w 1427448"/>
                      <a:gd name="connsiteY5" fmla="*/ 708250 h 2260082"/>
                      <a:gd name="connsiteX6" fmla="*/ 999392 w 1427448"/>
                      <a:gd name="connsiteY6" fmla="*/ 95342 h 2260082"/>
                      <a:gd name="connsiteX7" fmla="*/ 870751 w 1427448"/>
                      <a:gd name="connsiteY7" fmla="*/ 12 h 2260082"/>
                      <a:gd name="connsiteX8" fmla="*/ 877484 w 1427448"/>
                      <a:gd name="connsiteY8" fmla="*/ 39526 h 2260082"/>
                      <a:gd name="connsiteX9" fmla="*/ 913100 w 1427448"/>
                      <a:gd name="connsiteY9" fmla="*/ 106328 h 2260082"/>
                      <a:gd name="connsiteX10" fmla="*/ 578029 w 1427448"/>
                      <a:gd name="connsiteY10" fmla="*/ 758750 h 2260082"/>
                      <a:gd name="connsiteX11" fmla="*/ 365752 w 1427448"/>
                      <a:gd name="connsiteY11" fmla="*/ 1018869 h 2260082"/>
                      <a:gd name="connsiteX12" fmla="*/ 329251 w 1427448"/>
                      <a:gd name="connsiteY12" fmla="*/ 1053244 h 2260082"/>
                      <a:gd name="connsiteX13" fmla="*/ 300368 w 1427448"/>
                      <a:gd name="connsiteY13" fmla="*/ 981481 h 2260082"/>
                      <a:gd name="connsiteX14" fmla="*/ 245793 w 1427448"/>
                      <a:gd name="connsiteY14" fmla="*/ 885797 h 2260082"/>
                      <a:gd name="connsiteX15" fmla="*/ 64880 w 1427448"/>
                      <a:gd name="connsiteY15" fmla="*/ 805529 h 2260082"/>
                      <a:gd name="connsiteX16" fmla="*/ 45211 w 1427448"/>
                      <a:gd name="connsiteY16" fmla="*/ 809073 h 2260082"/>
                      <a:gd name="connsiteX17" fmla="*/ 1799 w 1427448"/>
                      <a:gd name="connsiteY17" fmla="*/ 841145 h 2260082"/>
                      <a:gd name="connsiteX18" fmla="*/ 34934 w 1427448"/>
                      <a:gd name="connsiteY18" fmla="*/ 855675 h 2260082"/>
                      <a:gd name="connsiteX19" fmla="*/ 155425 w 1427448"/>
                      <a:gd name="connsiteY19" fmla="*/ 1180291 h 2260082"/>
                      <a:gd name="connsiteX20" fmla="*/ 77460 w 1427448"/>
                      <a:gd name="connsiteY20" fmla="*/ 1853622 h 2260082"/>
                      <a:gd name="connsiteX21" fmla="*/ 776662 w 1427448"/>
                      <a:gd name="connsiteY21" fmla="*/ 2252305 h 2260082"/>
                      <a:gd name="connsiteX22" fmla="*/ 1013922 w 1427448"/>
                      <a:gd name="connsiteY22" fmla="*/ 2176821 h 2260082"/>
                      <a:gd name="connsiteX23" fmla="*/ 1227439 w 1427448"/>
                      <a:gd name="connsiteY23" fmla="*/ 2020360 h 2260082"/>
                      <a:gd name="connsiteX24" fmla="*/ 1363523 w 1427448"/>
                      <a:gd name="connsiteY24" fmla="*/ 1732068 h 2260082"/>
                      <a:gd name="connsiteX25" fmla="*/ 1304164 w 1427448"/>
                      <a:gd name="connsiteY25" fmla="*/ 1372899 h 2260082"/>
                      <a:gd name="connsiteX26" fmla="*/ 1391519 w 1427448"/>
                      <a:gd name="connsiteY26" fmla="*/ 930450 h 2260082"/>
                      <a:gd name="connsiteX27" fmla="*/ 1424300 w 1427448"/>
                      <a:gd name="connsiteY27" fmla="*/ 914857 h 2260082"/>
                      <a:gd name="connsiteX28" fmla="*/ 1326490 w 1427448"/>
                      <a:gd name="connsiteY28" fmla="*/ 902631 h 2260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27448" h="2260082">
                        <a:moveTo>
                          <a:pt x="1326490" y="902631"/>
                        </a:moveTo>
                        <a:cubicBezTo>
                          <a:pt x="1251537" y="918932"/>
                          <a:pt x="1186862" y="960750"/>
                          <a:pt x="1156562" y="1032867"/>
                        </a:cubicBezTo>
                        <a:cubicBezTo>
                          <a:pt x="1138311" y="1076634"/>
                          <a:pt x="1112796" y="1189682"/>
                          <a:pt x="1042805" y="1160446"/>
                        </a:cubicBezTo>
                        <a:cubicBezTo>
                          <a:pt x="1009315" y="1146625"/>
                          <a:pt x="1009847" y="1098605"/>
                          <a:pt x="1013745" y="1068660"/>
                        </a:cubicBezTo>
                        <a:cubicBezTo>
                          <a:pt x="1022073" y="1007174"/>
                          <a:pt x="1049715" y="951004"/>
                          <a:pt x="1068675" y="892531"/>
                        </a:cubicBezTo>
                        <a:cubicBezTo>
                          <a:pt x="1088166" y="831931"/>
                          <a:pt x="1104999" y="770977"/>
                          <a:pt x="1117048" y="708250"/>
                        </a:cubicBezTo>
                        <a:cubicBezTo>
                          <a:pt x="1157448" y="500581"/>
                          <a:pt x="1146285" y="261371"/>
                          <a:pt x="999392" y="95342"/>
                        </a:cubicBezTo>
                        <a:cubicBezTo>
                          <a:pt x="974586" y="66991"/>
                          <a:pt x="912037" y="1430"/>
                          <a:pt x="870751" y="12"/>
                        </a:cubicBezTo>
                        <a:cubicBezTo>
                          <a:pt x="845235" y="-696"/>
                          <a:pt x="870396" y="29426"/>
                          <a:pt x="877484" y="39526"/>
                        </a:cubicBezTo>
                        <a:cubicBezTo>
                          <a:pt x="891837" y="60258"/>
                          <a:pt x="903886" y="82761"/>
                          <a:pt x="913100" y="106328"/>
                        </a:cubicBezTo>
                        <a:cubicBezTo>
                          <a:pt x="1021719" y="383457"/>
                          <a:pt x="753981" y="594493"/>
                          <a:pt x="578029" y="758750"/>
                        </a:cubicBezTo>
                        <a:cubicBezTo>
                          <a:pt x="493685" y="837601"/>
                          <a:pt x="426352" y="921236"/>
                          <a:pt x="365752" y="1018869"/>
                        </a:cubicBezTo>
                        <a:cubicBezTo>
                          <a:pt x="359728" y="1028260"/>
                          <a:pt x="346438" y="1059800"/>
                          <a:pt x="329251" y="1053244"/>
                        </a:cubicBezTo>
                        <a:cubicBezTo>
                          <a:pt x="308874" y="1045448"/>
                          <a:pt x="306747" y="998846"/>
                          <a:pt x="300368" y="981481"/>
                        </a:cubicBezTo>
                        <a:cubicBezTo>
                          <a:pt x="288319" y="948169"/>
                          <a:pt x="269714" y="911845"/>
                          <a:pt x="245793" y="885797"/>
                        </a:cubicBezTo>
                        <a:cubicBezTo>
                          <a:pt x="199546" y="835120"/>
                          <a:pt x="134871" y="800922"/>
                          <a:pt x="64880" y="805529"/>
                        </a:cubicBezTo>
                        <a:cubicBezTo>
                          <a:pt x="62222" y="805706"/>
                          <a:pt x="54602" y="806947"/>
                          <a:pt x="45211" y="809073"/>
                        </a:cubicBezTo>
                        <a:cubicBezTo>
                          <a:pt x="30504" y="812262"/>
                          <a:pt x="-8832" y="817401"/>
                          <a:pt x="1799" y="841145"/>
                        </a:cubicBezTo>
                        <a:cubicBezTo>
                          <a:pt x="7292" y="853371"/>
                          <a:pt x="23417" y="852308"/>
                          <a:pt x="34934" y="855675"/>
                        </a:cubicBezTo>
                        <a:cubicBezTo>
                          <a:pt x="182713" y="901036"/>
                          <a:pt x="179346" y="1055902"/>
                          <a:pt x="155425" y="1180291"/>
                        </a:cubicBezTo>
                        <a:cubicBezTo>
                          <a:pt x="112190" y="1406743"/>
                          <a:pt x="-7592" y="1620791"/>
                          <a:pt x="77460" y="1853622"/>
                        </a:cubicBezTo>
                        <a:cubicBezTo>
                          <a:pt x="177751" y="2128093"/>
                          <a:pt x="491736" y="2299439"/>
                          <a:pt x="776662" y="2252305"/>
                        </a:cubicBezTo>
                        <a:cubicBezTo>
                          <a:pt x="854449" y="2239547"/>
                          <a:pt x="944109" y="2214386"/>
                          <a:pt x="1013922" y="2176821"/>
                        </a:cubicBezTo>
                        <a:cubicBezTo>
                          <a:pt x="1088166" y="2136776"/>
                          <a:pt x="1169497" y="2082023"/>
                          <a:pt x="1227439" y="2020360"/>
                        </a:cubicBezTo>
                        <a:cubicBezTo>
                          <a:pt x="1302037" y="1941155"/>
                          <a:pt x="1349525" y="1839624"/>
                          <a:pt x="1363523" y="1732068"/>
                        </a:cubicBezTo>
                        <a:cubicBezTo>
                          <a:pt x="1380002" y="1607679"/>
                          <a:pt x="1340311" y="1490378"/>
                          <a:pt x="1304164" y="1372899"/>
                        </a:cubicBezTo>
                        <a:cubicBezTo>
                          <a:pt x="1260574" y="1231145"/>
                          <a:pt x="1210429" y="999732"/>
                          <a:pt x="1391519" y="930450"/>
                        </a:cubicBezTo>
                        <a:cubicBezTo>
                          <a:pt x="1400379" y="926906"/>
                          <a:pt x="1418098" y="924248"/>
                          <a:pt x="1424300" y="914857"/>
                        </a:cubicBezTo>
                        <a:cubicBezTo>
                          <a:pt x="1447335" y="880481"/>
                          <a:pt x="1336767" y="900504"/>
                          <a:pt x="1326490" y="902631"/>
                        </a:cubicBezTo>
                        <a:close/>
                      </a:path>
                    </a:pathLst>
                  </a:custGeom>
                  <a:solidFill>
                    <a:srgbClr val="ED6C30"/>
                  </a:solidFill>
                  <a:ln w="444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DCCCF244-CA7B-700A-867C-88B1AB477F3D}"/>
                      </a:ext>
                    </a:extLst>
                  </p:cNvPr>
                  <p:cNvSpPr/>
                  <p:nvPr/>
                </p:nvSpPr>
                <p:spPr>
                  <a:xfrm>
                    <a:off x="8031785" y="3138320"/>
                    <a:ext cx="888935" cy="1364864"/>
                  </a:xfrm>
                  <a:custGeom>
                    <a:avLst/>
                    <a:gdLst>
                      <a:gd name="connsiteX0" fmla="*/ 367273 w 617791"/>
                      <a:gd name="connsiteY0" fmla="*/ 671680 h 948551"/>
                      <a:gd name="connsiteX1" fmla="*/ 492902 w 617791"/>
                      <a:gd name="connsiteY1" fmla="*/ 660871 h 948551"/>
                      <a:gd name="connsiteX2" fmla="*/ 538795 w 617791"/>
                      <a:gd name="connsiteY2" fmla="*/ 606650 h 948551"/>
                      <a:gd name="connsiteX3" fmla="*/ 548364 w 617791"/>
                      <a:gd name="connsiteY3" fmla="*/ 575287 h 948551"/>
                      <a:gd name="connsiteX4" fmla="*/ 543579 w 617791"/>
                      <a:gd name="connsiteY4" fmla="*/ 533116 h 948551"/>
                      <a:gd name="connsiteX5" fmla="*/ 613925 w 617791"/>
                      <a:gd name="connsiteY5" fmla="*/ 632698 h 948551"/>
                      <a:gd name="connsiteX6" fmla="*/ 353983 w 617791"/>
                      <a:gd name="connsiteY6" fmla="*/ 943139 h 948551"/>
                      <a:gd name="connsiteX7" fmla="*/ 3497 w 617791"/>
                      <a:gd name="connsiteY7" fmla="*/ 588045 h 948551"/>
                      <a:gd name="connsiteX8" fmla="*/ 178031 w 617791"/>
                      <a:gd name="connsiteY8" fmla="*/ 312157 h 948551"/>
                      <a:gd name="connsiteX9" fmla="*/ 325987 w 617791"/>
                      <a:gd name="connsiteY9" fmla="*/ 103424 h 948551"/>
                      <a:gd name="connsiteX10" fmla="*/ 324392 w 617791"/>
                      <a:gd name="connsiteY10" fmla="*/ 49735 h 948551"/>
                      <a:gd name="connsiteX11" fmla="*/ 313229 w 617791"/>
                      <a:gd name="connsiteY11" fmla="*/ 10929 h 948551"/>
                      <a:gd name="connsiteX12" fmla="*/ 347250 w 617791"/>
                      <a:gd name="connsiteY12" fmla="*/ 27408 h 948551"/>
                      <a:gd name="connsiteX13" fmla="*/ 427696 w 617791"/>
                      <a:gd name="connsiteY13" fmla="*/ 363365 h 948551"/>
                      <a:gd name="connsiteX14" fmla="*/ 342289 w 617791"/>
                      <a:gd name="connsiteY14" fmla="*/ 562175 h 948551"/>
                      <a:gd name="connsiteX15" fmla="*/ 367273 w 617791"/>
                      <a:gd name="connsiteY15" fmla="*/ 671680 h 948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17791" h="948551">
                        <a:moveTo>
                          <a:pt x="367273" y="671680"/>
                        </a:moveTo>
                        <a:cubicBezTo>
                          <a:pt x="404838" y="703220"/>
                          <a:pt x="457464" y="687805"/>
                          <a:pt x="492902" y="660871"/>
                        </a:cubicBezTo>
                        <a:cubicBezTo>
                          <a:pt x="511862" y="646519"/>
                          <a:pt x="528164" y="628091"/>
                          <a:pt x="538795" y="606650"/>
                        </a:cubicBezTo>
                        <a:cubicBezTo>
                          <a:pt x="543225" y="597436"/>
                          <a:pt x="548364" y="585742"/>
                          <a:pt x="548364" y="575287"/>
                        </a:cubicBezTo>
                        <a:cubicBezTo>
                          <a:pt x="548364" y="561289"/>
                          <a:pt x="540035" y="547468"/>
                          <a:pt x="543579" y="533116"/>
                        </a:cubicBezTo>
                        <a:cubicBezTo>
                          <a:pt x="573348" y="527268"/>
                          <a:pt x="610204" y="612852"/>
                          <a:pt x="613925" y="632698"/>
                        </a:cubicBezTo>
                        <a:cubicBezTo>
                          <a:pt x="643693" y="789158"/>
                          <a:pt x="496269" y="918155"/>
                          <a:pt x="353983" y="943139"/>
                        </a:cubicBezTo>
                        <a:cubicBezTo>
                          <a:pt x="113888" y="985133"/>
                          <a:pt x="-24145" y="774806"/>
                          <a:pt x="3497" y="588045"/>
                        </a:cubicBezTo>
                        <a:cubicBezTo>
                          <a:pt x="20684" y="471807"/>
                          <a:pt x="98649" y="391893"/>
                          <a:pt x="178031" y="312157"/>
                        </a:cubicBezTo>
                        <a:cubicBezTo>
                          <a:pt x="243770" y="246064"/>
                          <a:pt x="304724" y="189362"/>
                          <a:pt x="325987" y="103424"/>
                        </a:cubicBezTo>
                        <a:cubicBezTo>
                          <a:pt x="329708" y="88185"/>
                          <a:pt x="328822" y="64796"/>
                          <a:pt x="324392" y="49735"/>
                        </a:cubicBezTo>
                        <a:cubicBezTo>
                          <a:pt x="320671" y="36799"/>
                          <a:pt x="313584" y="24928"/>
                          <a:pt x="313229" y="10929"/>
                        </a:cubicBezTo>
                        <a:cubicBezTo>
                          <a:pt x="312166" y="-18484"/>
                          <a:pt x="340694" y="19966"/>
                          <a:pt x="347250" y="27408"/>
                        </a:cubicBezTo>
                        <a:cubicBezTo>
                          <a:pt x="426278" y="116536"/>
                          <a:pt x="448781" y="248190"/>
                          <a:pt x="427696" y="363365"/>
                        </a:cubicBezTo>
                        <a:cubicBezTo>
                          <a:pt x="414052" y="437786"/>
                          <a:pt x="360894" y="490944"/>
                          <a:pt x="342289" y="562175"/>
                        </a:cubicBezTo>
                        <a:cubicBezTo>
                          <a:pt x="331480" y="602752"/>
                          <a:pt x="332543" y="642266"/>
                          <a:pt x="367273" y="671680"/>
                        </a:cubicBezTo>
                        <a:close/>
                      </a:path>
                    </a:pathLst>
                  </a:custGeom>
                  <a:solidFill>
                    <a:srgbClr val="FCC21B"/>
                  </a:solidFill>
                  <a:ln w="177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15" name="Graphic 8">
                  <a:extLst>
                    <a:ext uri="{FF2B5EF4-FFF2-40B4-BE49-F238E27FC236}">
                      <a16:creationId xmlns:a16="http://schemas.microsoft.com/office/drawing/2014/main" id="{666347A5-B670-CAED-0078-157FA4D76129}"/>
                    </a:ext>
                  </a:extLst>
                </p:cNvPr>
                <p:cNvGrpSpPr/>
                <p:nvPr/>
              </p:nvGrpSpPr>
              <p:grpSpPr>
                <a:xfrm rot="697862">
                  <a:off x="7978146" y="3601436"/>
                  <a:ext cx="851866" cy="891589"/>
                  <a:chOff x="7978147" y="3601433"/>
                  <a:chExt cx="851866" cy="891589"/>
                </a:xfrm>
              </p:grpSpPr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590E2F53-60BD-F4F8-8E7B-8D828986EBEB}"/>
                      </a:ext>
                    </a:extLst>
                  </p:cNvPr>
                  <p:cNvSpPr/>
                  <p:nvPr/>
                </p:nvSpPr>
                <p:spPr>
                  <a:xfrm>
                    <a:off x="7978482" y="4253226"/>
                    <a:ext cx="851531" cy="239796"/>
                  </a:xfrm>
                  <a:custGeom>
                    <a:avLst/>
                    <a:gdLst>
                      <a:gd name="connsiteX0" fmla="*/ 850141 w 851531"/>
                      <a:gd name="connsiteY0" fmla="*/ 100421 h 239796"/>
                      <a:gd name="connsiteX1" fmla="*/ 720170 w 851531"/>
                      <a:gd name="connsiteY1" fmla="*/ 196223 h 239796"/>
                      <a:gd name="connsiteX2" fmla="*/ 117991 w 851531"/>
                      <a:gd name="connsiteY2" fmla="*/ 197068 h 239796"/>
                      <a:gd name="connsiteX3" fmla="*/ 486 w 851531"/>
                      <a:gd name="connsiteY3" fmla="*/ 105586 h 239796"/>
                      <a:gd name="connsiteX4" fmla="*/ 486 w 851531"/>
                      <a:gd name="connsiteY4" fmla="*/ 7946 h 239796"/>
                      <a:gd name="connsiteX5" fmla="*/ 851532 w 851531"/>
                      <a:gd name="connsiteY5" fmla="*/ 0 h 239796"/>
                      <a:gd name="connsiteX6" fmla="*/ 850141 w 851531"/>
                      <a:gd name="connsiteY6" fmla="*/ 100421 h 2397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51531" h="239796">
                        <a:moveTo>
                          <a:pt x="850141" y="100421"/>
                        </a:moveTo>
                        <a:cubicBezTo>
                          <a:pt x="842195" y="135186"/>
                          <a:pt x="798739" y="169504"/>
                          <a:pt x="720170" y="196223"/>
                        </a:cubicBezTo>
                        <a:cubicBezTo>
                          <a:pt x="523649" y="254033"/>
                          <a:pt x="314675" y="254326"/>
                          <a:pt x="117991" y="197068"/>
                        </a:cubicBezTo>
                        <a:cubicBezTo>
                          <a:pt x="45630" y="171540"/>
                          <a:pt x="6594" y="138961"/>
                          <a:pt x="486" y="105586"/>
                        </a:cubicBezTo>
                        <a:cubicBezTo>
                          <a:pt x="-607" y="99726"/>
                          <a:pt x="486" y="7946"/>
                          <a:pt x="486" y="7946"/>
                        </a:cubicBezTo>
                        <a:lnTo>
                          <a:pt x="851532" y="0"/>
                        </a:lnTo>
                        <a:cubicBezTo>
                          <a:pt x="851532" y="0"/>
                          <a:pt x="851134" y="96200"/>
                          <a:pt x="850141" y="100421"/>
                        </a:cubicBezTo>
                        <a:close/>
                      </a:path>
                    </a:pathLst>
                  </a:custGeom>
                  <a:solidFill>
                    <a:srgbClr val="5EA0EF"/>
                  </a:soli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378CC3AF-534F-D63E-030D-16BDF28EED93}"/>
                      </a:ext>
                    </a:extLst>
                  </p:cNvPr>
                  <p:cNvSpPr/>
                  <p:nvPr/>
                </p:nvSpPr>
                <p:spPr>
                  <a:xfrm rot="-34500">
                    <a:off x="7978147" y="4112031"/>
                    <a:ext cx="851841" cy="294508"/>
                  </a:xfrm>
                  <a:custGeom>
                    <a:avLst/>
                    <a:gdLst>
                      <a:gd name="connsiteX0" fmla="*/ 851841 w 851841"/>
                      <a:gd name="connsiteY0" fmla="*/ 147254 h 294508"/>
                      <a:gd name="connsiteX1" fmla="*/ 425921 w 851841"/>
                      <a:gd name="connsiteY1" fmla="*/ 294509 h 294508"/>
                      <a:gd name="connsiteX2" fmla="*/ 0 w 851841"/>
                      <a:gd name="connsiteY2" fmla="*/ 147254 h 294508"/>
                      <a:gd name="connsiteX3" fmla="*/ 425921 w 851841"/>
                      <a:gd name="connsiteY3" fmla="*/ 0 h 294508"/>
                      <a:gd name="connsiteX4" fmla="*/ 851841 w 851841"/>
                      <a:gd name="connsiteY4" fmla="*/ 147254 h 294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1841" h="294508">
                        <a:moveTo>
                          <a:pt x="851841" y="147254"/>
                        </a:moveTo>
                        <a:cubicBezTo>
                          <a:pt x="851841" y="228581"/>
                          <a:pt x="661150" y="294509"/>
                          <a:pt x="425921" y="294509"/>
                        </a:cubicBezTo>
                        <a:cubicBezTo>
                          <a:pt x="190691" y="294509"/>
                          <a:pt x="0" y="228581"/>
                          <a:pt x="0" y="147254"/>
                        </a:cubicBezTo>
                        <a:cubicBezTo>
                          <a:pt x="0" y="65928"/>
                          <a:pt x="190691" y="0"/>
                          <a:pt x="425921" y="0"/>
                        </a:cubicBezTo>
                        <a:cubicBezTo>
                          <a:pt x="661150" y="0"/>
                          <a:pt x="851841" y="65928"/>
                          <a:pt x="851841" y="147254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81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7A7EC2CB-F86D-A6B5-9E2B-BBF096396C7C}"/>
                      </a:ext>
                    </a:extLst>
                  </p:cNvPr>
                  <p:cNvSpPr/>
                  <p:nvPr/>
                </p:nvSpPr>
                <p:spPr>
                  <a:xfrm>
                    <a:off x="8064585" y="3601433"/>
                    <a:ext cx="407399" cy="693660"/>
                  </a:xfrm>
                  <a:custGeom>
                    <a:avLst/>
                    <a:gdLst>
                      <a:gd name="connsiteX0" fmla="*/ 407399 w 407399"/>
                      <a:gd name="connsiteY0" fmla="*/ 670020 h 693660"/>
                      <a:gd name="connsiteX1" fmla="*/ 383759 w 407399"/>
                      <a:gd name="connsiteY1" fmla="*/ 693660 h 693660"/>
                      <a:gd name="connsiteX2" fmla="*/ 23644 w 407399"/>
                      <a:gd name="connsiteY2" fmla="*/ 693660 h 693660"/>
                      <a:gd name="connsiteX3" fmla="*/ 4 w 407399"/>
                      <a:gd name="connsiteY3" fmla="*/ 670020 h 693660"/>
                      <a:gd name="connsiteX4" fmla="*/ 4 w 407399"/>
                      <a:gd name="connsiteY4" fmla="*/ 23640 h 693660"/>
                      <a:gd name="connsiteX5" fmla="*/ 22799 w 407399"/>
                      <a:gd name="connsiteY5" fmla="*/ 0 h 693660"/>
                      <a:gd name="connsiteX6" fmla="*/ 383759 w 407399"/>
                      <a:gd name="connsiteY6" fmla="*/ 0 h 693660"/>
                      <a:gd name="connsiteX7" fmla="*/ 407399 w 407399"/>
                      <a:gd name="connsiteY7" fmla="*/ 23640 h 69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7399" h="693660">
                        <a:moveTo>
                          <a:pt x="407399" y="670020"/>
                        </a:moveTo>
                        <a:cubicBezTo>
                          <a:pt x="407186" y="682987"/>
                          <a:pt x="396726" y="693447"/>
                          <a:pt x="383759" y="693660"/>
                        </a:cubicBezTo>
                        <a:lnTo>
                          <a:pt x="23644" y="693660"/>
                        </a:lnTo>
                        <a:cubicBezTo>
                          <a:pt x="10587" y="693660"/>
                          <a:pt x="4" y="683077"/>
                          <a:pt x="4" y="670020"/>
                        </a:cubicBezTo>
                        <a:lnTo>
                          <a:pt x="4" y="23640"/>
                        </a:lnTo>
                        <a:cubicBezTo>
                          <a:pt x="-218" y="10822"/>
                          <a:pt x="9982" y="245"/>
                          <a:pt x="22799" y="0"/>
                        </a:cubicBezTo>
                        <a:lnTo>
                          <a:pt x="383759" y="0"/>
                        </a:lnTo>
                        <a:cubicBezTo>
                          <a:pt x="396816" y="0"/>
                          <a:pt x="407399" y="10584"/>
                          <a:pt x="407399" y="2364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49494"/>
                      </a:gs>
                      <a:gs pos="50000">
                        <a:srgbClr val="A3A3A3"/>
                      </a:gs>
                      <a:gs pos="100000">
                        <a:srgbClr val="B3B3B3"/>
                      </a:gs>
                    </a:gsLst>
                    <a:lin ang="16200000" scaled="1"/>
                  </a:gra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8F3B36CB-CFEA-AA7B-FC79-410D1F3DA38B}"/>
                      </a:ext>
                    </a:extLst>
                  </p:cNvPr>
                  <p:cNvSpPr/>
                  <p:nvPr/>
                </p:nvSpPr>
                <p:spPr>
                  <a:xfrm>
                    <a:off x="8124333" y="3669057"/>
                    <a:ext cx="292871" cy="220179"/>
                  </a:xfrm>
                  <a:custGeom>
                    <a:avLst/>
                    <a:gdLst>
                      <a:gd name="connsiteX0" fmla="*/ 1 w 292871"/>
                      <a:gd name="connsiteY0" fmla="*/ 175482 h 220179"/>
                      <a:gd name="connsiteX1" fmla="*/ 44004 w 292871"/>
                      <a:gd name="connsiteY1" fmla="*/ 131529 h 220179"/>
                      <a:gd name="connsiteX2" fmla="*/ 247280 w 292871"/>
                      <a:gd name="connsiteY2" fmla="*/ 131529 h 220179"/>
                      <a:gd name="connsiteX3" fmla="*/ 292870 w 292871"/>
                      <a:gd name="connsiteY3" fmla="*/ 174603 h 220179"/>
                      <a:gd name="connsiteX4" fmla="*/ 292871 w 292871"/>
                      <a:gd name="connsiteY4" fmla="*/ 174638 h 220179"/>
                      <a:gd name="connsiteX5" fmla="*/ 292871 w 292871"/>
                      <a:gd name="connsiteY5" fmla="*/ 175482 h 220179"/>
                      <a:gd name="connsiteX6" fmla="*/ 292871 w 292871"/>
                      <a:gd name="connsiteY6" fmla="*/ 175482 h 220179"/>
                      <a:gd name="connsiteX7" fmla="*/ 248472 w 292871"/>
                      <a:gd name="connsiteY7" fmla="*/ 220180 h 220179"/>
                      <a:gd name="connsiteX8" fmla="*/ 44004 w 292871"/>
                      <a:gd name="connsiteY8" fmla="*/ 220180 h 220179"/>
                      <a:gd name="connsiteX9" fmla="*/ 1 w 292871"/>
                      <a:gd name="connsiteY9" fmla="*/ 175484 h 220179"/>
                      <a:gd name="connsiteX10" fmla="*/ 1 w 292871"/>
                      <a:gd name="connsiteY10" fmla="*/ 175482 h 220179"/>
                      <a:gd name="connsiteX11" fmla="*/ 44004 w 292871"/>
                      <a:gd name="connsiteY11" fmla="*/ 88371 h 220179"/>
                      <a:gd name="connsiteX12" fmla="*/ 248124 w 292871"/>
                      <a:gd name="connsiteY12" fmla="*/ 88371 h 220179"/>
                      <a:gd name="connsiteX13" fmla="*/ 292822 w 292871"/>
                      <a:gd name="connsiteY13" fmla="*/ 44418 h 220179"/>
                      <a:gd name="connsiteX14" fmla="*/ 292822 w 292871"/>
                      <a:gd name="connsiteY14" fmla="*/ 44418 h 220179"/>
                      <a:gd name="connsiteX15" fmla="*/ 292822 w 292871"/>
                      <a:gd name="connsiteY15" fmla="*/ 43127 h 220179"/>
                      <a:gd name="connsiteX16" fmla="*/ 247265 w 292871"/>
                      <a:gd name="connsiteY16" fmla="*/ 17 h 220179"/>
                      <a:gd name="connsiteX17" fmla="*/ 247230 w 292871"/>
                      <a:gd name="connsiteY17" fmla="*/ 18 h 220179"/>
                      <a:gd name="connsiteX18" fmla="*/ 44004 w 292871"/>
                      <a:gd name="connsiteY18" fmla="*/ 18 h 220179"/>
                      <a:gd name="connsiteX19" fmla="*/ 1309 w 292871"/>
                      <a:gd name="connsiteY19" fmla="*/ 45676 h 220179"/>
                      <a:gd name="connsiteX20" fmla="*/ 44004 w 292871"/>
                      <a:gd name="connsiteY20" fmla="*/ 88371 h 220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92871" h="220179">
                        <a:moveTo>
                          <a:pt x="1" y="175482"/>
                        </a:moveTo>
                        <a:cubicBezTo>
                          <a:pt x="217" y="151278"/>
                          <a:pt x="19800" y="131718"/>
                          <a:pt x="44004" y="131529"/>
                        </a:cubicBezTo>
                        <a:lnTo>
                          <a:pt x="247280" y="131529"/>
                        </a:lnTo>
                        <a:cubicBezTo>
                          <a:pt x="271764" y="130834"/>
                          <a:pt x="292176" y="150119"/>
                          <a:pt x="292870" y="174603"/>
                        </a:cubicBezTo>
                        <a:cubicBezTo>
                          <a:pt x="292871" y="174614"/>
                          <a:pt x="292871" y="174626"/>
                          <a:pt x="292871" y="174638"/>
                        </a:cubicBezTo>
                        <a:lnTo>
                          <a:pt x="292871" y="175482"/>
                        </a:lnTo>
                        <a:lnTo>
                          <a:pt x="292871" y="175482"/>
                        </a:lnTo>
                        <a:cubicBezTo>
                          <a:pt x="292872" y="200052"/>
                          <a:pt x="273041" y="220016"/>
                          <a:pt x="248472" y="220180"/>
                        </a:cubicBezTo>
                        <a:lnTo>
                          <a:pt x="44004" y="220180"/>
                        </a:lnTo>
                        <a:cubicBezTo>
                          <a:pt x="19510" y="219989"/>
                          <a:pt x="-190" y="199978"/>
                          <a:pt x="1" y="175484"/>
                        </a:cubicBezTo>
                        <a:cubicBezTo>
                          <a:pt x="1" y="175484"/>
                          <a:pt x="1" y="175483"/>
                          <a:pt x="1" y="175482"/>
                        </a:cubicBezTo>
                        <a:close/>
                        <a:moveTo>
                          <a:pt x="44004" y="88371"/>
                        </a:moveTo>
                        <a:lnTo>
                          <a:pt x="248124" y="88371"/>
                        </a:lnTo>
                        <a:cubicBezTo>
                          <a:pt x="272599" y="88564"/>
                          <a:pt x="292603" y="68893"/>
                          <a:pt x="292822" y="44418"/>
                        </a:cubicBezTo>
                        <a:lnTo>
                          <a:pt x="292822" y="44418"/>
                        </a:lnTo>
                        <a:cubicBezTo>
                          <a:pt x="292846" y="43988"/>
                          <a:pt x="292846" y="43557"/>
                          <a:pt x="292822" y="43127"/>
                        </a:cubicBezTo>
                        <a:cubicBezTo>
                          <a:pt x="292146" y="18642"/>
                          <a:pt x="271749" y="-659"/>
                          <a:pt x="247265" y="17"/>
                        </a:cubicBezTo>
                        <a:cubicBezTo>
                          <a:pt x="247253" y="18"/>
                          <a:pt x="247241" y="18"/>
                          <a:pt x="247230" y="18"/>
                        </a:cubicBezTo>
                        <a:lnTo>
                          <a:pt x="44004" y="18"/>
                        </a:lnTo>
                        <a:cubicBezTo>
                          <a:pt x="19606" y="836"/>
                          <a:pt x="491" y="21278"/>
                          <a:pt x="1309" y="45676"/>
                        </a:cubicBezTo>
                        <a:cubicBezTo>
                          <a:pt x="2089" y="68925"/>
                          <a:pt x="20755" y="87591"/>
                          <a:pt x="44004" y="88371"/>
                        </a:cubicBezTo>
                        <a:close/>
                      </a:path>
                    </a:pathLst>
                  </a:custGeom>
                  <a:solidFill>
                    <a:srgbClr val="003067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23271ACD-2876-1590-B18C-D197F6CA62DA}"/>
                      </a:ext>
                    </a:extLst>
                  </p:cNvPr>
                  <p:cNvSpPr/>
                  <p:nvPr/>
                </p:nvSpPr>
                <p:spPr>
                  <a:xfrm>
                    <a:off x="8140823" y="3683577"/>
                    <a:ext cx="59597" cy="190760"/>
                  </a:xfrm>
                  <a:custGeom>
                    <a:avLst/>
                    <a:gdLst>
                      <a:gd name="connsiteX0" fmla="*/ 29799 w 59597"/>
                      <a:gd name="connsiteY0" fmla="*/ 0 h 190760"/>
                      <a:gd name="connsiteX1" fmla="*/ 59597 w 59597"/>
                      <a:gd name="connsiteY1" fmla="*/ 29799 h 190760"/>
                      <a:gd name="connsiteX2" fmla="*/ 29799 w 59597"/>
                      <a:gd name="connsiteY2" fmla="*/ 59597 h 190760"/>
                      <a:gd name="connsiteX3" fmla="*/ 0 w 59597"/>
                      <a:gd name="connsiteY3" fmla="*/ 29799 h 190760"/>
                      <a:gd name="connsiteX4" fmla="*/ 29799 w 59597"/>
                      <a:gd name="connsiteY4" fmla="*/ 0 h 190760"/>
                      <a:gd name="connsiteX5" fmla="*/ 0 w 59597"/>
                      <a:gd name="connsiteY5" fmla="*/ 160962 h 190760"/>
                      <a:gd name="connsiteX6" fmla="*/ 29799 w 59597"/>
                      <a:gd name="connsiteY6" fmla="*/ 190760 h 190760"/>
                      <a:gd name="connsiteX7" fmla="*/ 59597 w 59597"/>
                      <a:gd name="connsiteY7" fmla="*/ 160962 h 190760"/>
                      <a:gd name="connsiteX8" fmla="*/ 29799 w 59597"/>
                      <a:gd name="connsiteY8" fmla="*/ 131163 h 190760"/>
                      <a:gd name="connsiteX9" fmla="*/ 0 w 59597"/>
                      <a:gd name="connsiteY9" fmla="*/ 160962 h 19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597" h="190760">
                        <a:moveTo>
                          <a:pt x="29799" y="0"/>
                        </a:moveTo>
                        <a:cubicBezTo>
                          <a:pt x="46256" y="0"/>
                          <a:pt x="59597" y="13341"/>
                          <a:pt x="59597" y="29799"/>
                        </a:cubicBezTo>
                        <a:cubicBezTo>
                          <a:pt x="59597" y="46256"/>
                          <a:pt x="46256" y="59597"/>
                          <a:pt x="29799" y="59597"/>
                        </a:cubicBezTo>
                        <a:cubicBezTo>
                          <a:pt x="13341" y="59597"/>
                          <a:pt x="0" y="46256"/>
                          <a:pt x="0" y="29799"/>
                        </a:cubicBezTo>
                        <a:cubicBezTo>
                          <a:pt x="0" y="13341"/>
                          <a:pt x="13341" y="0"/>
                          <a:pt x="29799" y="0"/>
                        </a:cubicBezTo>
                        <a:close/>
                        <a:moveTo>
                          <a:pt x="0" y="160962"/>
                        </a:moveTo>
                        <a:cubicBezTo>
                          <a:pt x="0" y="177419"/>
                          <a:pt x="13341" y="190760"/>
                          <a:pt x="29799" y="190760"/>
                        </a:cubicBezTo>
                        <a:cubicBezTo>
                          <a:pt x="46256" y="190760"/>
                          <a:pt x="59597" y="177419"/>
                          <a:pt x="59597" y="160962"/>
                        </a:cubicBezTo>
                        <a:cubicBezTo>
                          <a:pt x="59597" y="144505"/>
                          <a:pt x="46256" y="131163"/>
                          <a:pt x="29799" y="131163"/>
                        </a:cubicBezTo>
                        <a:cubicBezTo>
                          <a:pt x="13341" y="131163"/>
                          <a:pt x="0" y="144505"/>
                          <a:pt x="0" y="160962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349D0A01-BE6D-7F80-2B50-1D3E3B273B20}"/>
                      </a:ext>
                    </a:extLst>
                  </p:cNvPr>
                  <p:cNvSpPr/>
                  <p:nvPr/>
                </p:nvSpPr>
                <p:spPr>
                  <a:xfrm>
                    <a:off x="8150756" y="3860633"/>
                    <a:ext cx="619114" cy="437050"/>
                  </a:xfrm>
                  <a:custGeom>
                    <a:avLst/>
                    <a:gdLst>
                      <a:gd name="connsiteX0" fmla="*/ 619114 w 619114"/>
                      <a:gd name="connsiteY0" fmla="*/ 299621 h 437050"/>
                      <a:gd name="connsiteX1" fmla="*/ 498381 w 619114"/>
                      <a:gd name="connsiteY1" fmla="*/ 166074 h 437050"/>
                      <a:gd name="connsiteX2" fmla="*/ 317851 w 619114"/>
                      <a:gd name="connsiteY2" fmla="*/ 96 h 437050"/>
                      <a:gd name="connsiteX3" fmla="*/ 146162 w 619114"/>
                      <a:gd name="connsiteY3" fmla="*/ 115416 h 437050"/>
                      <a:gd name="connsiteX4" fmla="*/ 0 w 619114"/>
                      <a:gd name="connsiteY4" fmla="*/ 275186 h 437050"/>
                      <a:gd name="connsiteX5" fmla="*/ 174222 w 619114"/>
                      <a:gd name="connsiteY5" fmla="*/ 436942 h 437050"/>
                      <a:gd name="connsiteX6" fmla="*/ 480849 w 619114"/>
                      <a:gd name="connsiteY6" fmla="*/ 436942 h 437050"/>
                      <a:gd name="connsiteX7" fmla="*/ 619114 w 619114"/>
                      <a:gd name="connsiteY7" fmla="*/ 299621 h 43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9114" h="437050">
                        <a:moveTo>
                          <a:pt x="619114" y="299621"/>
                        </a:moveTo>
                        <a:cubicBezTo>
                          <a:pt x="616884" y="231595"/>
                          <a:pt x="565839" y="175133"/>
                          <a:pt x="498381" y="166074"/>
                        </a:cubicBezTo>
                        <a:cubicBezTo>
                          <a:pt x="493503" y="70789"/>
                          <a:pt x="413211" y="-3034"/>
                          <a:pt x="317851" y="96"/>
                        </a:cubicBezTo>
                        <a:cubicBezTo>
                          <a:pt x="241987" y="-1660"/>
                          <a:pt x="173229" y="44524"/>
                          <a:pt x="146162" y="115416"/>
                        </a:cubicBezTo>
                        <a:cubicBezTo>
                          <a:pt x="64626" y="125183"/>
                          <a:pt x="2489" y="193105"/>
                          <a:pt x="0" y="275186"/>
                        </a:cubicBezTo>
                        <a:cubicBezTo>
                          <a:pt x="3581" y="367899"/>
                          <a:pt x="81497" y="440240"/>
                          <a:pt x="174222" y="436942"/>
                        </a:cubicBezTo>
                        <a:lnTo>
                          <a:pt x="480849" y="436942"/>
                        </a:lnTo>
                        <a:cubicBezTo>
                          <a:pt x="556329" y="435711"/>
                          <a:pt x="617366" y="375091"/>
                          <a:pt x="619114" y="29962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78D4"/>
                      </a:gs>
                      <a:gs pos="50000">
                        <a:srgbClr val="2F8CE1"/>
                      </a:gs>
                      <a:gs pos="100000">
                        <a:srgbClr val="5EA0EF"/>
                      </a:gs>
                    </a:gsLst>
                    <a:lin ang="16200000" scaled="1"/>
                  </a:gradFill>
                  <a:ln w="317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903F214F-C2D2-616F-F370-37AB4DD6D5F8}"/>
                      </a:ext>
                    </a:extLst>
                  </p:cNvPr>
                  <p:cNvSpPr/>
                  <p:nvPr/>
                </p:nvSpPr>
                <p:spPr>
                  <a:xfrm>
                    <a:off x="8249269" y="4032413"/>
                    <a:ext cx="422315" cy="219124"/>
                  </a:xfrm>
                  <a:custGeom>
                    <a:avLst/>
                    <a:gdLst>
                      <a:gd name="connsiteX0" fmla="*/ 359242 w 422315"/>
                      <a:gd name="connsiteY0" fmla="*/ 143238 h 219124"/>
                      <a:gd name="connsiteX1" fmla="*/ 359242 w 422315"/>
                      <a:gd name="connsiteY1" fmla="*/ 3830 h 219124"/>
                      <a:gd name="connsiteX2" fmla="*/ 320653 w 422315"/>
                      <a:gd name="connsiteY2" fmla="*/ 3830 h 219124"/>
                      <a:gd name="connsiteX3" fmla="*/ 320653 w 422315"/>
                      <a:gd name="connsiteY3" fmla="*/ 174923 h 219124"/>
                      <a:gd name="connsiteX4" fmla="*/ 422316 w 422315"/>
                      <a:gd name="connsiteY4" fmla="*/ 174923 h 219124"/>
                      <a:gd name="connsiteX5" fmla="*/ 422316 w 422315"/>
                      <a:gd name="connsiteY5" fmla="*/ 143436 h 219124"/>
                      <a:gd name="connsiteX6" fmla="*/ 64684 w 422315"/>
                      <a:gd name="connsiteY6" fmla="*/ 74751 h 219124"/>
                      <a:gd name="connsiteX7" fmla="*/ 43527 w 422315"/>
                      <a:gd name="connsiteY7" fmla="*/ 61888 h 219124"/>
                      <a:gd name="connsiteX8" fmla="*/ 38560 w 422315"/>
                      <a:gd name="connsiteY8" fmla="*/ 48627 h 219124"/>
                      <a:gd name="connsiteX9" fmla="*/ 44818 w 422315"/>
                      <a:gd name="connsiteY9" fmla="*/ 36162 h 219124"/>
                      <a:gd name="connsiteX10" fmla="*/ 62250 w 422315"/>
                      <a:gd name="connsiteY10" fmla="*/ 31195 h 219124"/>
                      <a:gd name="connsiteX11" fmla="*/ 103720 w 422315"/>
                      <a:gd name="connsiteY11" fmla="*/ 43214 h 219124"/>
                      <a:gd name="connsiteX12" fmla="*/ 103720 w 422315"/>
                      <a:gd name="connsiteY12" fmla="*/ 7555 h 219124"/>
                      <a:gd name="connsiteX13" fmla="*/ 62250 w 422315"/>
                      <a:gd name="connsiteY13" fmla="*/ 1347 h 219124"/>
                      <a:gd name="connsiteX14" fmla="*/ 17006 w 422315"/>
                      <a:gd name="connsiteY14" fmla="*/ 15005 h 219124"/>
                      <a:gd name="connsiteX15" fmla="*/ 21 w 422315"/>
                      <a:gd name="connsiteY15" fmla="*/ 51955 h 219124"/>
                      <a:gd name="connsiteX16" fmla="*/ 39007 w 422315"/>
                      <a:gd name="connsiteY16" fmla="*/ 101619 h 219124"/>
                      <a:gd name="connsiteX17" fmla="*/ 64287 w 422315"/>
                      <a:gd name="connsiteY17" fmla="*/ 116518 h 219124"/>
                      <a:gd name="connsiteX18" fmla="*/ 70544 w 422315"/>
                      <a:gd name="connsiteY18" fmla="*/ 129779 h 219124"/>
                      <a:gd name="connsiteX19" fmla="*/ 64287 w 422315"/>
                      <a:gd name="connsiteY19" fmla="*/ 142244 h 219124"/>
                      <a:gd name="connsiteX20" fmla="*/ 45613 w 422315"/>
                      <a:gd name="connsiteY20" fmla="*/ 147211 h 219124"/>
                      <a:gd name="connsiteX21" fmla="*/ 915 w 422315"/>
                      <a:gd name="connsiteY21" fmla="*/ 129779 h 219124"/>
                      <a:gd name="connsiteX22" fmla="*/ 915 w 422315"/>
                      <a:gd name="connsiteY22" fmla="*/ 167971 h 219124"/>
                      <a:gd name="connsiteX23" fmla="*/ 43676 w 422315"/>
                      <a:gd name="connsiteY23" fmla="*/ 177506 h 219124"/>
                      <a:gd name="connsiteX24" fmla="*/ 91354 w 422315"/>
                      <a:gd name="connsiteY24" fmla="*/ 165885 h 219124"/>
                      <a:gd name="connsiteX25" fmla="*/ 109233 w 422315"/>
                      <a:gd name="connsiteY25" fmla="*/ 128140 h 219124"/>
                      <a:gd name="connsiteX26" fmla="*/ 98853 w 422315"/>
                      <a:gd name="connsiteY26" fmla="*/ 99086 h 219124"/>
                      <a:gd name="connsiteX27" fmla="*/ 64684 w 422315"/>
                      <a:gd name="connsiteY27" fmla="*/ 74751 h 219124"/>
                      <a:gd name="connsiteX28" fmla="*/ 278935 w 422315"/>
                      <a:gd name="connsiteY28" fmla="*/ 140159 h 219124"/>
                      <a:gd name="connsiteX29" fmla="*/ 292643 w 422315"/>
                      <a:gd name="connsiteY29" fmla="*/ 87862 h 219124"/>
                      <a:gd name="connsiteX30" fmla="*/ 282263 w 422315"/>
                      <a:gd name="connsiteY30" fmla="*/ 41426 h 219124"/>
                      <a:gd name="connsiteX31" fmla="*/ 253656 w 422315"/>
                      <a:gd name="connsiteY31" fmla="*/ 10734 h 219124"/>
                      <a:gd name="connsiteX32" fmla="*/ 209405 w 422315"/>
                      <a:gd name="connsiteY32" fmla="*/ 105 h 219124"/>
                      <a:gd name="connsiteX33" fmla="*/ 167936 w 422315"/>
                      <a:gd name="connsiteY33" fmla="*/ 12124 h 219124"/>
                      <a:gd name="connsiteX34" fmla="*/ 137641 w 422315"/>
                      <a:gd name="connsiteY34" fmla="*/ 44058 h 219124"/>
                      <a:gd name="connsiteX35" fmla="*/ 126416 w 422315"/>
                      <a:gd name="connsiteY35" fmla="*/ 91339 h 219124"/>
                      <a:gd name="connsiteX36" fmla="*/ 136349 w 422315"/>
                      <a:gd name="connsiteY36" fmla="*/ 134894 h 219124"/>
                      <a:gd name="connsiteX37" fmla="*/ 164559 w 422315"/>
                      <a:gd name="connsiteY37" fmla="*/ 165636 h 219124"/>
                      <a:gd name="connsiteX38" fmla="*/ 206028 w 422315"/>
                      <a:gd name="connsiteY38" fmla="*/ 177655 h 219124"/>
                      <a:gd name="connsiteX39" fmla="*/ 241290 w 422315"/>
                      <a:gd name="connsiteY39" fmla="*/ 219125 h 219124"/>
                      <a:gd name="connsiteX40" fmla="*/ 290954 w 422315"/>
                      <a:gd name="connsiteY40" fmla="*/ 219125 h 219124"/>
                      <a:gd name="connsiteX41" fmla="*/ 241588 w 422315"/>
                      <a:gd name="connsiteY41" fmla="*/ 173483 h 219124"/>
                      <a:gd name="connsiteX42" fmla="*/ 278935 w 422315"/>
                      <a:gd name="connsiteY42" fmla="*/ 140159 h 219124"/>
                      <a:gd name="connsiteX43" fmla="*/ 240346 w 422315"/>
                      <a:gd name="connsiteY43" fmla="*/ 129779 h 219124"/>
                      <a:gd name="connsiteX44" fmla="*/ 183118 w 422315"/>
                      <a:gd name="connsiteY44" fmla="*/ 134849 h 219124"/>
                      <a:gd name="connsiteX45" fmla="*/ 177720 w 422315"/>
                      <a:gd name="connsiteY45" fmla="*/ 129381 h 219124"/>
                      <a:gd name="connsiteX46" fmla="*/ 166098 w 422315"/>
                      <a:gd name="connsiteY46" fmla="*/ 87862 h 219124"/>
                      <a:gd name="connsiteX47" fmla="*/ 178117 w 422315"/>
                      <a:gd name="connsiteY47" fmla="*/ 46392 h 219124"/>
                      <a:gd name="connsiteX48" fmla="*/ 210051 w 422315"/>
                      <a:gd name="connsiteY48" fmla="*/ 31046 h 219124"/>
                      <a:gd name="connsiteX49" fmla="*/ 240793 w 422315"/>
                      <a:gd name="connsiteY49" fmla="*/ 46392 h 219124"/>
                      <a:gd name="connsiteX50" fmla="*/ 252415 w 422315"/>
                      <a:gd name="connsiteY50" fmla="*/ 87862 h 219124"/>
                      <a:gd name="connsiteX51" fmla="*/ 240148 w 422315"/>
                      <a:gd name="connsiteY51" fmla="*/ 129928 h 219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422315" h="219124">
                        <a:moveTo>
                          <a:pt x="359242" y="143238"/>
                        </a:moveTo>
                        <a:lnTo>
                          <a:pt x="359242" y="3830"/>
                        </a:lnTo>
                        <a:lnTo>
                          <a:pt x="320653" y="3830"/>
                        </a:lnTo>
                        <a:lnTo>
                          <a:pt x="320653" y="174923"/>
                        </a:lnTo>
                        <a:lnTo>
                          <a:pt x="422316" y="174923"/>
                        </a:lnTo>
                        <a:lnTo>
                          <a:pt x="422316" y="143436"/>
                        </a:lnTo>
                        <a:close/>
                        <a:moveTo>
                          <a:pt x="64684" y="74751"/>
                        </a:moveTo>
                        <a:cubicBezTo>
                          <a:pt x="57084" y="71438"/>
                          <a:pt x="49967" y="67107"/>
                          <a:pt x="43527" y="61888"/>
                        </a:cubicBezTo>
                        <a:cubicBezTo>
                          <a:pt x="40157" y="58314"/>
                          <a:pt x="38367" y="53535"/>
                          <a:pt x="38560" y="48627"/>
                        </a:cubicBezTo>
                        <a:cubicBezTo>
                          <a:pt x="38322" y="43663"/>
                          <a:pt x="40695" y="38936"/>
                          <a:pt x="44818" y="36162"/>
                        </a:cubicBezTo>
                        <a:cubicBezTo>
                          <a:pt x="49903" y="32588"/>
                          <a:pt x="56046" y="30838"/>
                          <a:pt x="62250" y="31195"/>
                        </a:cubicBezTo>
                        <a:cubicBezTo>
                          <a:pt x="77004" y="30654"/>
                          <a:pt x="91542" y="34867"/>
                          <a:pt x="103720" y="43214"/>
                        </a:cubicBezTo>
                        <a:lnTo>
                          <a:pt x="103720" y="7555"/>
                        </a:lnTo>
                        <a:cubicBezTo>
                          <a:pt x="90372" y="3051"/>
                          <a:pt x="76332" y="950"/>
                          <a:pt x="62250" y="1347"/>
                        </a:cubicBezTo>
                        <a:cubicBezTo>
                          <a:pt x="46042" y="519"/>
                          <a:pt x="30049" y="5346"/>
                          <a:pt x="17006" y="15005"/>
                        </a:cubicBezTo>
                        <a:cubicBezTo>
                          <a:pt x="5873" y="23984"/>
                          <a:pt x="-413" y="37659"/>
                          <a:pt x="21" y="51955"/>
                        </a:cubicBezTo>
                        <a:cubicBezTo>
                          <a:pt x="1410" y="75014"/>
                          <a:pt x="16940" y="94795"/>
                          <a:pt x="39007" y="101619"/>
                        </a:cubicBezTo>
                        <a:cubicBezTo>
                          <a:pt x="48097" y="105364"/>
                          <a:pt x="56608" y="110380"/>
                          <a:pt x="64287" y="116518"/>
                        </a:cubicBezTo>
                        <a:cubicBezTo>
                          <a:pt x="68210" y="119811"/>
                          <a:pt x="70496" y="124658"/>
                          <a:pt x="70544" y="129779"/>
                        </a:cubicBezTo>
                        <a:cubicBezTo>
                          <a:pt x="70783" y="134740"/>
                          <a:pt x="68410" y="139468"/>
                          <a:pt x="64287" y="142244"/>
                        </a:cubicBezTo>
                        <a:cubicBezTo>
                          <a:pt x="58741" y="145825"/>
                          <a:pt x="52205" y="147563"/>
                          <a:pt x="45613" y="147211"/>
                        </a:cubicBezTo>
                        <a:cubicBezTo>
                          <a:pt x="29081" y="147077"/>
                          <a:pt x="13174" y="140874"/>
                          <a:pt x="915" y="129779"/>
                        </a:cubicBezTo>
                        <a:lnTo>
                          <a:pt x="915" y="167971"/>
                        </a:lnTo>
                        <a:cubicBezTo>
                          <a:pt x="14216" y="174481"/>
                          <a:pt x="28870" y="177749"/>
                          <a:pt x="43676" y="177506"/>
                        </a:cubicBezTo>
                        <a:cubicBezTo>
                          <a:pt x="60400" y="178797"/>
                          <a:pt x="77100" y="174725"/>
                          <a:pt x="91354" y="165885"/>
                        </a:cubicBezTo>
                        <a:cubicBezTo>
                          <a:pt x="103187" y="157034"/>
                          <a:pt x="109879" y="142905"/>
                          <a:pt x="109233" y="128140"/>
                        </a:cubicBezTo>
                        <a:cubicBezTo>
                          <a:pt x="109628" y="117482"/>
                          <a:pt x="105912" y="107082"/>
                          <a:pt x="98853" y="99086"/>
                        </a:cubicBezTo>
                        <a:cubicBezTo>
                          <a:pt x="89355" y="88602"/>
                          <a:pt x="77697" y="80298"/>
                          <a:pt x="64684" y="74751"/>
                        </a:cubicBezTo>
                        <a:close/>
                        <a:moveTo>
                          <a:pt x="278935" y="140159"/>
                        </a:moveTo>
                        <a:cubicBezTo>
                          <a:pt x="288307" y="124350"/>
                          <a:pt x="293055" y="106233"/>
                          <a:pt x="292643" y="87862"/>
                        </a:cubicBezTo>
                        <a:cubicBezTo>
                          <a:pt x="293184" y="71751"/>
                          <a:pt x="289613" y="55772"/>
                          <a:pt x="282263" y="41426"/>
                        </a:cubicBezTo>
                        <a:cubicBezTo>
                          <a:pt x="275926" y="28623"/>
                          <a:pt x="265983" y="17954"/>
                          <a:pt x="253656" y="10734"/>
                        </a:cubicBezTo>
                        <a:cubicBezTo>
                          <a:pt x="240237" y="3003"/>
                          <a:pt x="224871" y="-687"/>
                          <a:pt x="209405" y="105"/>
                        </a:cubicBezTo>
                        <a:cubicBezTo>
                          <a:pt x="194822" y="749"/>
                          <a:pt x="180604" y="4870"/>
                          <a:pt x="167936" y="12124"/>
                        </a:cubicBezTo>
                        <a:cubicBezTo>
                          <a:pt x="154966" y="19620"/>
                          <a:pt x="144444" y="30711"/>
                          <a:pt x="137641" y="44058"/>
                        </a:cubicBezTo>
                        <a:cubicBezTo>
                          <a:pt x="130254" y="58724"/>
                          <a:pt x="126409" y="74920"/>
                          <a:pt x="126416" y="91339"/>
                        </a:cubicBezTo>
                        <a:cubicBezTo>
                          <a:pt x="126170" y="106446"/>
                          <a:pt x="129578" y="121385"/>
                          <a:pt x="136349" y="134894"/>
                        </a:cubicBezTo>
                        <a:cubicBezTo>
                          <a:pt x="142779" y="147519"/>
                          <a:pt x="152532" y="158147"/>
                          <a:pt x="164559" y="165636"/>
                        </a:cubicBezTo>
                        <a:cubicBezTo>
                          <a:pt x="177082" y="173225"/>
                          <a:pt x="191388" y="177372"/>
                          <a:pt x="206028" y="177655"/>
                        </a:cubicBezTo>
                        <a:lnTo>
                          <a:pt x="241290" y="219125"/>
                        </a:lnTo>
                        <a:lnTo>
                          <a:pt x="290954" y="219125"/>
                        </a:lnTo>
                        <a:lnTo>
                          <a:pt x="241588" y="173483"/>
                        </a:lnTo>
                        <a:cubicBezTo>
                          <a:pt x="257475" y="166962"/>
                          <a:pt x="270656" y="155202"/>
                          <a:pt x="278935" y="140159"/>
                        </a:cubicBezTo>
                        <a:close/>
                        <a:moveTo>
                          <a:pt x="240346" y="129779"/>
                        </a:moveTo>
                        <a:cubicBezTo>
                          <a:pt x="225944" y="146982"/>
                          <a:pt x="200320" y="149252"/>
                          <a:pt x="183118" y="134849"/>
                        </a:cubicBezTo>
                        <a:cubicBezTo>
                          <a:pt x="181149" y="133201"/>
                          <a:pt x="179342" y="131368"/>
                          <a:pt x="177720" y="129381"/>
                        </a:cubicBezTo>
                        <a:cubicBezTo>
                          <a:pt x="169026" y="117368"/>
                          <a:pt x="164905" y="102642"/>
                          <a:pt x="166098" y="87862"/>
                        </a:cubicBezTo>
                        <a:cubicBezTo>
                          <a:pt x="164881" y="73032"/>
                          <a:pt x="169159" y="58273"/>
                          <a:pt x="178117" y="46392"/>
                        </a:cubicBezTo>
                        <a:cubicBezTo>
                          <a:pt x="185601" y="36350"/>
                          <a:pt x="197534" y="30616"/>
                          <a:pt x="210051" y="31046"/>
                        </a:cubicBezTo>
                        <a:cubicBezTo>
                          <a:pt x="222244" y="30580"/>
                          <a:pt x="233835" y="36366"/>
                          <a:pt x="240793" y="46392"/>
                        </a:cubicBezTo>
                        <a:cubicBezTo>
                          <a:pt x="249345" y="58457"/>
                          <a:pt x="253453" y="73112"/>
                          <a:pt x="252415" y="87862"/>
                        </a:cubicBezTo>
                        <a:cubicBezTo>
                          <a:pt x="253676" y="102920"/>
                          <a:pt x="249306" y="117909"/>
                          <a:pt x="240148" y="129928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7DD8B44E-48ED-42FB-AC4F-E5D44C40058E}"/>
                  </a:ext>
                </a:extLst>
              </p:cNvPr>
              <p:cNvSpPr txBox="1"/>
              <p:nvPr/>
            </p:nvSpPr>
            <p:spPr>
              <a:xfrm rot="188546">
                <a:off x="9154444" y="3253539"/>
                <a:ext cx="2490717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Azure Arc-enabled</a:t>
                </a:r>
                <a:br>
                  <a:rPr kumimoji="0" lang="en-CA" sz="44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</a:br>
                <a:r>
                  <a:rPr kumimoji="0" lang="en-CA" sz="26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SQL Managed Instance</a:t>
                </a:r>
              </a:p>
            </p:txBody>
          </p:sp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F62AD50-79C2-0AC5-748F-8DE079439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009" y="3610453"/>
              <a:ext cx="453025" cy="43930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5CE0C6-4CD4-8E87-E73C-C01B6F77760F}"/>
                </a:ext>
              </a:extLst>
            </p:cNvPr>
            <p:cNvSpPr txBox="1"/>
            <p:nvPr/>
          </p:nvSpPr>
          <p:spPr>
            <a:xfrm rot="20749842">
              <a:off x="4465624" y="4018537"/>
              <a:ext cx="2490717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050" i="0" u="none" strike="noStrike" kern="1200" normalizeH="0" baseline="0" noProof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Arc HA </a:t>
              </a:r>
              <a:b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</a:br>
              <a: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OPERATOR</a:t>
              </a:r>
              <a:endParaRPr kumimoji="0" lang="en-CA" sz="1400" i="0" u="none" strike="noStrike" kern="1200" normalizeH="0" baseline="0" noProof="0" dirty="0">
                <a:ln w="19050">
                  <a:noFill/>
                </a:ln>
                <a:effectLst/>
                <a:uLnTx/>
                <a:uFillTx/>
                <a:latin typeface="Cascadia Mono PL SemiBold" panose="020B0609020000020004" pitchFamily="49" charset="0"/>
                <a:ea typeface="Cascadia Mono PL SemiBold" panose="020B0609020000020004" pitchFamily="49" charset="0"/>
                <a:cs typeface="Cascadia Mono PL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339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68F0FBB-DD2C-7817-B67D-FDC215974505}"/>
              </a:ext>
            </a:extLst>
          </p:cNvPr>
          <p:cNvGrpSpPr/>
          <p:nvPr/>
        </p:nvGrpSpPr>
        <p:grpSpPr>
          <a:xfrm>
            <a:off x="-1" y="-1"/>
            <a:ext cx="12252325" cy="5999163"/>
            <a:chOff x="-1" y="-1"/>
            <a:chExt cx="12252325" cy="59991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F78717-E31F-218E-53BF-3F2E220D2F28}"/>
                </a:ext>
              </a:extLst>
            </p:cNvPr>
            <p:cNvSpPr/>
            <p:nvPr/>
          </p:nvSpPr>
          <p:spPr>
            <a:xfrm>
              <a:off x="-1" y="-1"/>
              <a:ext cx="12252325" cy="59991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BE086C9-9FE5-D16F-FC11-C48A308A1151}"/>
                </a:ext>
              </a:extLst>
            </p:cNvPr>
            <p:cNvGrpSpPr/>
            <p:nvPr/>
          </p:nvGrpSpPr>
          <p:grpSpPr>
            <a:xfrm>
              <a:off x="133350" y="362829"/>
              <a:ext cx="7038975" cy="5273504"/>
              <a:chOff x="3667125" y="1311563"/>
              <a:chExt cx="4506269" cy="3376035"/>
            </a:xfrm>
          </p:grpSpPr>
          <p:pic>
            <p:nvPicPr>
              <p:cNvPr id="1026" name="Picture 2" descr="Three Strikes and You're Out: Indian Criminal Legislation Needs Baseball  Rules? – The Criminal Law Blog">
                <a:extLst>
                  <a:ext uri="{FF2B5EF4-FFF2-40B4-BE49-F238E27FC236}">
                    <a16:creationId xmlns:a16="http://schemas.microsoft.com/office/drawing/2014/main" id="{D4A28D69-7B42-767C-060E-67791EC372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34" t="10568" r="19050" b="13529"/>
              <a:stretch/>
            </p:blipFill>
            <p:spPr bwMode="auto">
              <a:xfrm>
                <a:off x="3667125" y="1311563"/>
                <a:ext cx="4324350" cy="3376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AE7C88B-319B-E9CA-EA0A-D51A661F079D}"/>
                  </a:ext>
                </a:extLst>
              </p:cNvPr>
              <p:cNvSpPr/>
              <p:nvPr/>
            </p:nvSpPr>
            <p:spPr>
              <a:xfrm>
                <a:off x="4742737" y="1549426"/>
                <a:ext cx="2791538" cy="244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5E36FF-1352-17A2-BE86-27989A34EB41}"/>
                  </a:ext>
                </a:extLst>
              </p:cNvPr>
              <p:cNvSpPr/>
              <p:nvPr/>
            </p:nvSpPr>
            <p:spPr>
              <a:xfrm>
                <a:off x="4730393" y="1743101"/>
                <a:ext cx="933807" cy="1079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D5A38F-D43E-7605-3509-B9ADF2F0CCC0}"/>
                  </a:ext>
                </a:extLst>
              </p:cNvPr>
              <p:cNvSpPr txBox="1"/>
              <p:nvPr/>
            </p:nvSpPr>
            <p:spPr>
              <a:xfrm>
                <a:off x="5106894" y="1366622"/>
                <a:ext cx="2624958" cy="531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b="1" dirty="0">
                    <a:latin typeface="Diamond" panose="02000603000000000000" pitchFamily="50" charset="0"/>
                  </a:rPr>
                  <a:t>POD EVICTED ZONE</a:t>
                </a:r>
              </a:p>
            </p:txBody>
          </p:sp>
          <p:pic>
            <p:nvPicPr>
              <p:cNvPr id="13" name="Picture 12" descr="Icon&#10;&#10;Description automatically generated">
                <a:extLst>
                  <a:ext uri="{FF2B5EF4-FFF2-40B4-BE49-F238E27FC236}">
                    <a16:creationId xmlns:a16="http://schemas.microsoft.com/office/drawing/2014/main" id="{A02F29B9-47BE-B74D-9014-B045592A0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2217" y="2081420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 descr="Icon&#10;&#10;Description automatically generated">
                <a:extLst>
                  <a:ext uri="{FF2B5EF4-FFF2-40B4-BE49-F238E27FC236}">
                    <a16:creationId xmlns:a16="http://schemas.microsoft.com/office/drawing/2014/main" id="{A2EB490A-64F0-D3E3-7BDA-90819B85A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2523" y="2427920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87D241EB-D97E-1E53-F6B1-0CE9CDAEB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1912" y="2257449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8F9E4DB-5056-C283-9B51-B84BDAAB9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032302">
                <a:off x="4635523" y="2869038"/>
                <a:ext cx="955751" cy="12193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979A28A-D35F-0F2C-1843-104538C82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0243" y="2768411"/>
                <a:ext cx="933807" cy="28044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314166E-170B-FC76-6608-B71B2AFC7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2889">
                <a:off x="6154585" y="2908731"/>
                <a:ext cx="719397" cy="29947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14CD390-65D1-979C-A820-A1F070681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2889">
                <a:off x="7048379" y="2854863"/>
                <a:ext cx="632172" cy="272037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728173-08AB-DB35-4AB0-A96A91524325}"/>
                  </a:ext>
                </a:extLst>
              </p:cNvPr>
              <p:cNvSpPr txBox="1"/>
              <p:nvPr/>
            </p:nvSpPr>
            <p:spPr>
              <a:xfrm rot="21088721">
                <a:off x="4771859" y="2771172"/>
                <a:ext cx="1080382" cy="334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800" b="1" dirty="0">
                    <a:latin typeface="Magic Saturday" panose="02000600000000000000" pitchFamily="2" charset="0"/>
                  </a:rPr>
                  <a:t>OOMKILLED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EB97DA-76DB-3158-0B39-70100FBC5235}"/>
                  </a:ext>
                </a:extLst>
              </p:cNvPr>
              <p:cNvSpPr txBox="1"/>
              <p:nvPr/>
            </p:nvSpPr>
            <p:spPr>
              <a:xfrm rot="21422378">
                <a:off x="6175844" y="2930132"/>
                <a:ext cx="1080382" cy="29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b="1" dirty="0">
                    <a:latin typeface="Magic Saturday" panose="02000600000000000000" pitchFamily="2" charset="0"/>
                  </a:rPr>
                  <a:t>CRASHLOOP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834960-C51B-8723-0344-B93213B3C6C4}"/>
                  </a:ext>
                </a:extLst>
              </p:cNvPr>
              <p:cNvSpPr txBox="1"/>
              <p:nvPr/>
            </p:nvSpPr>
            <p:spPr>
              <a:xfrm>
                <a:off x="7093012" y="2883519"/>
                <a:ext cx="1080382" cy="256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b="1" dirty="0">
                    <a:latin typeface="Magic Saturday" panose="02000600000000000000" pitchFamily="2" charset="0"/>
                  </a:rPr>
                  <a:t>STORAGE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8660C4-710A-89CF-6080-A6FA8862ED8D}"/>
                </a:ext>
              </a:extLst>
            </p:cNvPr>
            <p:cNvSpPr txBox="1"/>
            <p:nvPr/>
          </p:nvSpPr>
          <p:spPr>
            <a:xfrm>
              <a:off x="6697973" y="879393"/>
              <a:ext cx="522438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0" b="1" dirty="0">
                  <a:latin typeface="Diamond" panose="02000603000000000000" pitchFamily="50" charset="0"/>
                </a:rPr>
                <a:t>CONQUERING </a:t>
              </a:r>
              <a:r>
                <a:rPr lang="en-CA" sz="8000" b="1" dirty="0">
                  <a:gradFill>
                    <a:gsLst>
                      <a:gs pos="0">
                        <a:srgbClr val="326CE5"/>
                      </a:gs>
                      <a:gs pos="100000">
                        <a:srgbClr val="174EBB"/>
                      </a:gs>
                    </a:gsLst>
                    <a:lin ang="5400000" scaled="1"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Diamond" panose="02000603000000000000" pitchFamily="50" charset="0"/>
                </a:rPr>
                <a:t>EVICTION MANAGER </a:t>
              </a:r>
              <a:r>
                <a:rPr lang="en-CA" sz="8000" b="1" dirty="0">
                  <a:latin typeface="Diamond" panose="02000603000000000000" pitchFamily="50" charset="0"/>
                </a:rPr>
                <a:t>IN KUBERNETES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1937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64EA9AF8-2035-4FB7-8B20-EE193AB4B6FD}"/>
              </a:ext>
            </a:extLst>
          </p:cNvPr>
          <p:cNvSpPr/>
          <p:nvPr/>
        </p:nvSpPr>
        <p:spPr bwMode="auto">
          <a:xfrm>
            <a:off x="-1" y="0"/>
            <a:ext cx="12252325" cy="5999163"/>
          </a:xfrm>
          <a:prstGeom prst="roundRect">
            <a:avLst>
              <a:gd name="adj" fmla="val 0"/>
            </a:avLst>
          </a:prstGeom>
          <a:solidFill>
            <a:srgbClr val="1A202C"/>
          </a:solidFill>
          <a:ln w="254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07757" fontAlgn="base">
              <a:spcBef>
                <a:spcPct val="0"/>
              </a:spcBef>
              <a:spcAft>
                <a:spcPct val="0"/>
              </a:spcAft>
            </a:pPr>
            <a:endParaRPr lang="en-US" sz="1732" dirty="0">
              <a:solidFill>
                <a:schemeClr val="bg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E15AB1B-E18E-F217-B78A-4358F2188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"/>
          <a:stretch/>
        </p:blipFill>
        <p:spPr>
          <a:xfrm>
            <a:off x="182245" y="270447"/>
            <a:ext cx="8060787" cy="5660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F1666-1194-ABB4-807C-926FD772B89E}"/>
              </a:ext>
            </a:extLst>
          </p:cNvPr>
          <p:cNvSpPr txBox="1"/>
          <p:nvPr/>
        </p:nvSpPr>
        <p:spPr>
          <a:xfrm>
            <a:off x="6583361" y="3810996"/>
            <a:ext cx="54867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How I host a website on </a:t>
            </a:r>
            <a:br>
              <a:rPr lang="en-CA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</a:t>
            </a:r>
            <a:r>
              <a:rPr lang="en-CA" sz="3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for </a:t>
            </a:r>
            <a:br>
              <a:rPr lang="en-CA" sz="3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$1.50/month</a:t>
            </a:r>
            <a:endParaRPr lang="en-CA" sz="36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7E5F5C-D618-F2C6-6C90-BE026349B321}"/>
              </a:ext>
            </a:extLst>
          </p:cNvPr>
          <p:cNvGrpSpPr/>
          <p:nvPr/>
        </p:nvGrpSpPr>
        <p:grpSpPr>
          <a:xfrm>
            <a:off x="8883745" y="1269105"/>
            <a:ext cx="2469157" cy="2071972"/>
            <a:chOff x="8314005" y="2065878"/>
            <a:chExt cx="1529294" cy="1283294"/>
          </a:xfrm>
          <a:effectLst>
            <a:glow rad="63500">
              <a:schemeClr val="bg2">
                <a:lumMod val="90000"/>
                <a:alpha val="40000"/>
              </a:schemeClr>
            </a:glow>
          </a:effectLst>
        </p:grpSpPr>
        <p:pic>
          <p:nvPicPr>
            <p:cNvPr id="6" name="Picture 5" descr="A close-up of a coin&#10;&#10;Description automatically generated">
              <a:extLst>
                <a:ext uri="{FF2B5EF4-FFF2-40B4-BE49-F238E27FC236}">
                  <a16:creationId xmlns:a16="http://schemas.microsoft.com/office/drawing/2014/main" id="{9582D02F-34E1-B9E4-148C-60EE9B35E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1" t="6331" r="10092" b="5639"/>
            <a:stretch/>
          </p:blipFill>
          <p:spPr>
            <a:xfrm>
              <a:off x="8314005" y="2065878"/>
              <a:ext cx="1139355" cy="1134522"/>
            </a:xfrm>
            <a:prstGeom prst="ellips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  <a:effectLst/>
          </p:spPr>
        </p:pic>
        <p:pic>
          <p:nvPicPr>
            <p:cNvPr id="1028" name="Picture 4" descr="25-CENT - 2021 &quot;RCM LOGO&quot; CLASSIC 25-CENT - BRILLIANT UNCIRCULATED (BU) -  2021 CANADIAN COINS">
              <a:extLst>
                <a:ext uri="{FF2B5EF4-FFF2-40B4-BE49-F238E27FC236}">
                  <a16:creationId xmlns:a16="http://schemas.microsoft.com/office/drawing/2014/main" id="{EDDBE523-619F-33C3-3C0F-69264D76FE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5" t="1707" r="3794" b="2946"/>
            <a:stretch/>
          </p:blipFill>
          <p:spPr bwMode="auto">
            <a:xfrm>
              <a:off x="8883682" y="2473136"/>
              <a:ext cx="779878" cy="783031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25-CENT - 2021 &quot;RCM LOGO&quot; CLASSIC 25-CENT - BRILLIANT UNCIRCULATED (BU) -  2021 CANADIAN COINS">
              <a:extLst>
                <a:ext uri="{FF2B5EF4-FFF2-40B4-BE49-F238E27FC236}">
                  <a16:creationId xmlns:a16="http://schemas.microsoft.com/office/drawing/2014/main" id="{823C5E9A-8B28-42DD-3925-6C88A3DC4F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5" t="1707" r="3794" b="2946"/>
            <a:stretch/>
          </p:blipFill>
          <p:spPr bwMode="auto">
            <a:xfrm>
              <a:off x="9063421" y="2566141"/>
              <a:ext cx="779878" cy="783031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5564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4D9A-785B-F62E-370B-CEE24EF0D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B668E8-A62F-BEB3-2474-70179A67D8A1}"/>
              </a:ext>
            </a:extLst>
          </p:cNvPr>
          <p:cNvGrpSpPr/>
          <p:nvPr/>
        </p:nvGrpSpPr>
        <p:grpSpPr>
          <a:xfrm>
            <a:off x="-6979" y="-4739"/>
            <a:ext cx="12259304" cy="6003902"/>
            <a:chOff x="-6979" y="-4739"/>
            <a:chExt cx="12259304" cy="6003902"/>
          </a:xfrm>
        </p:grpSpPr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7B5698F8-1DC1-F1DA-92EB-DFF972500D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1" r="2858"/>
            <a:stretch/>
          </p:blipFill>
          <p:spPr bwMode="auto">
            <a:xfrm>
              <a:off x="0" y="0"/>
              <a:ext cx="12252325" cy="599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E21B525B-2483-EA01-3366-E22058F94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26322">
              <a:off x="1600230" y="4117615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FBE43258-121E-8F35-D72D-765F1DE49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2621" y="4417309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60278ECF-6BB3-1400-2BDC-933C030E0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56226">
              <a:off x="1968387" y="3934471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What is OneLake in Microsoft Fabric And Its Benefits?">
              <a:extLst>
                <a:ext uri="{FF2B5EF4-FFF2-40B4-BE49-F238E27FC236}">
                  <a16:creationId xmlns:a16="http://schemas.microsoft.com/office/drawing/2014/main" id="{B7A96365-ADE0-6FCC-5919-EF553E7ED5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5355" y="3355642"/>
              <a:ext cx="761944" cy="7634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E22891BD-5021-ED01-9A85-D77BF3367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5615389" y="3367909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0ACFFC42-0F01-C330-7693-F22F606B2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90753">
              <a:off x="6016466" y="3306812"/>
              <a:ext cx="212653" cy="20626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1B0CCEEF-C2E9-6FF8-E5C6-F930BD7A3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0356" y="3662328"/>
              <a:ext cx="229030" cy="222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FF89202C-E63D-EACA-F9F5-50F4CCC766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9386" y="3813982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D736A4DC-78F2-8E01-F557-B4FD36178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82710">
              <a:off x="6467099" y="3428706"/>
              <a:ext cx="229030" cy="222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NuGet Gallery | Parquet.Net 4.23.3">
              <a:extLst>
                <a:ext uri="{FF2B5EF4-FFF2-40B4-BE49-F238E27FC236}">
                  <a16:creationId xmlns:a16="http://schemas.microsoft.com/office/drawing/2014/main" id="{01ABDA0E-3B1F-113E-170C-8B68279D1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72216">
              <a:off x="5702857" y="3943508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NuGet Gallery | Parquet.Net 4.23.3">
              <a:extLst>
                <a:ext uri="{FF2B5EF4-FFF2-40B4-BE49-F238E27FC236}">
                  <a16:creationId xmlns:a16="http://schemas.microsoft.com/office/drawing/2014/main" id="{287F62B3-9E96-45E0-B09C-32B33161D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574599" y="4202233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NuGet Gallery | Parquet.Net 4.23.3">
              <a:extLst>
                <a:ext uri="{FF2B5EF4-FFF2-40B4-BE49-F238E27FC236}">
                  <a16:creationId xmlns:a16="http://schemas.microsoft.com/office/drawing/2014/main" id="{7C8C0CDB-D0BE-9315-7652-496BFE4E5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910149" y="4139650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NuGet Gallery | Parquet.Net 4.23.3">
              <a:extLst>
                <a:ext uri="{FF2B5EF4-FFF2-40B4-BE49-F238E27FC236}">
                  <a16:creationId xmlns:a16="http://schemas.microsoft.com/office/drawing/2014/main" id="{0B82DA22-5BA0-19B0-DA9E-759F487FB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539387" y="4517869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NuGet Gallery | Parquet.Net 4.23.3">
              <a:extLst>
                <a:ext uri="{FF2B5EF4-FFF2-40B4-BE49-F238E27FC236}">
                  <a16:creationId xmlns:a16="http://schemas.microsoft.com/office/drawing/2014/main" id="{87539110-8853-6C1D-7DF6-00343B1FA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5929905" y="4574552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2" descr="NuGet Gallery | Parquet.Net 4.23.3">
              <a:extLst>
                <a:ext uri="{FF2B5EF4-FFF2-40B4-BE49-F238E27FC236}">
                  <a16:creationId xmlns:a16="http://schemas.microsoft.com/office/drawing/2014/main" id="{35223131-4F98-3ADD-6EDF-3BA2259ED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62059">
              <a:off x="6265748" y="4508052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NuGet Gallery | Parquet.Net 4.23.3">
              <a:extLst>
                <a:ext uri="{FF2B5EF4-FFF2-40B4-BE49-F238E27FC236}">
                  <a16:creationId xmlns:a16="http://schemas.microsoft.com/office/drawing/2014/main" id="{8499797F-00C8-7CD3-9C37-254AFEB2D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83529">
              <a:off x="6529393" y="4803796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NuGet Gallery | Parquet.Net 4.23.3">
              <a:extLst>
                <a:ext uri="{FF2B5EF4-FFF2-40B4-BE49-F238E27FC236}">
                  <a16:creationId xmlns:a16="http://schemas.microsoft.com/office/drawing/2014/main" id="{04AC9202-5076-E632-491F-1A7762DFC1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522412" y="4212308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NuGet Gallery | Parquet.Net 4.23.3">
              <a:extLst>
                <a:ext uri="{FF2B5EF4-FFF2-40B4-BE49-F238E27FC236}">
                  <a16:creationId xmlns:a16="http://schemas.microsoft.com/office/drawing/2014/main" id="{779088A7-32BC-61EB-92B2-3550A21E21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5778399" y="4350671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2" descr="NuGet Gallery | Parquet.Net 4.23.3">
              <a:extLst>
                <a:ext uri="{FF2B5EF4-FFF2-40B4-BE49-F238E27FC236}">
                  <a16:creationId xmlns:a16="http://schemas.microsoft.com/office/drawing/2014/main" id="{3933E47D-118E-B44B-1AD9-65E953EED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595770" y="4459374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NuGet Gallery | Parquet.Net 4.23.3">
              <a:extLst>
                <a:ext uri="{FF2B5EF4-FFF2-40B4-BE49-F238E27FC236}">
                  <a16:creationId xmlns:a16="http://schemas.microsoft.com/office/drawing/2014/main" id="{28E209C8-CDCC-5C14-898B-C3B9B1D306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202987" y="4218394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 descr="NuGet Gallery | Parquet.Net 4.23.3">
              <a:extLst>
                <a:ext uri="{FF2B5EF4-FFF2-40B4-BE49-F238E27FC236}">
                  <a16:creationId xmlns:a16="http://schemas.microsoft.com/office/drawing/2014/main" id="{0A23F518-6EA0-215E-420D-1EF38D632B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913086" y="4262868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2" descr="NuGet Gallery | Parquet.Net 4.23.3">
              <a:extLst>
                <a:ext uri="{FF2B5EF4-FFF2-40B4-BE49-F238E27FC236}">
                  <a16:creationId xmlns:a16="http://schemas.microsoft.com/office/drawing/2014/main" id="{42E43322-564E-A32D-324B-A4AAC07E54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48624">
              <a:off x="6894732" y="4677974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2" descr="NuGet Gallery | Parquet.Net 4.23.3">
              <a:extLst>
                <a:ext uri="{FF2B5EF4-FFF2-40B4-BE49-F238E27FC236}">
                  <a16:creationId xmlns:a16="http://schemas.microsoft.com/office/drawing/2014/main" id="{73D5CD6B-6377-150B-7832-2A0FDB5B79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48624">
              <a:off x="6239833" y="4731821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D93B637-A613-303E-56B9-F98571F6D331}"/>
                </a:ext>
              </a:extLst>
            </p:cNvPr>
            <p:cNvGrpSpPr/>
            <p:nvPr/>
          </p:nvGrpSpPr>
          <p:grpSpPr>
            <a:xfrm>
              <a:off x="1064956" y="5231540"/>
              <a:ext cx="1290921" cy="261611"/>
              <a:chOff x="1733919" y="3605505"/>
              <a:chExt cx="1290921" cy="26161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DF916F00-E4BC-1AC0-3F24-C06A580DEA24}"/>
                  </a:ext>
                </a:extLst>
              </p:cNvPr>
              <p:cNvSpPr/>
              <p:nvPr/>
            </p:nvSpPr>
            <p:spPr>
              <a:xfrm>
                <a:off x="1733919" y="3605505"/>
                <a:ext cx="1290921" cy="261611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24FC02-5D52-1C1B-459E-891720DF6E09}"/>
                  </a:ext>
                </a:extLst>
              </p:cNvPr>
              <p:cNvSpPr txBox="1"/>
              <p:nvPr/>
            </p:nvSpPr>
            <p:spPr>
              <a:xfrm>
                <a:off x="1733919" y="3605506"/>
                <a:ext cx="12909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Written in C#</a:t>
                </a:r>
              </a:p>
            </p:txBody>
          </p:sp>
        </p:grpSp>
        <p:pic>
          <p:nvPicPr>
            <p:cNvPr id="1048" name="Picture 24" descr="Pricing - Event Hubs | Microsoft Azure">
              <a:extLst>
                <a:ext uri="{FF2B5EF4-FFF2-40B4-BE49-F238E27FC236}">
                  <a16:creationId xmlns:a16="http://schemas.microsoft.com/office/drawing/2014/main" id="{FCED6A52-7A2A-0D2F-E0D4-72DC1681F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112" y="3967740"/>
              <a:ext cx="1169226" cy="613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DD1EC59-F2BC-EA28-F377-17535B7DD821}"/>
                </a:ext>
              </a:extLst>
            </p:cNvPr>
            <p:cNvGrpSpPr/>
            <p:nvPr/>
          </p:nvGrpSpPr>
          <p:grpSpPr>
            <a:xfrm>
              <a:off x="2908377" y="4664484"/>
              <a:ext cx="1783945" cy="291924"/>
              <a:chOff x="1472360" y="3575193"/>
              <a:chExt cx="1783945" cy="29192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5389096-B359-5F30-7C19-44E815384A1B}"/>
                  </a:ext>
                </a:extLst>
              </p:cNvPr>
              <p:cNvSpPr/>
              <p:nvPr/>
            </p:nvSpPr>
            <p:spPr>
              <a:xfrm>
                <a:off x="1512693" y="3575193"/>
                <a:ext cx="1743612" cy="291924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54DDBF-1493-4ECD-DC68-7DB60D756AE7}"/>
                  </a:ext>
                </a:extLst>
              </p:cNvPr>
              <p:cNvSpPr txBox="1"/>
              <p:nvPr/>
            </p:nvSpPr>
            <p:spPr>
              <a:xfrm>
                <a:off x="1472360" y="3605506"/>
                <a:ext cx="17839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Source: Event Hubs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8688E4-3450-0E92-9297-FDD1307A13D0}"/>
                </a:ext>
              </a:extLst>
            </p:cNvPr>
            <p:cNvGrpSpPr/>
            <p:nvPr/>
          </p:nvGrpSpPr>
          <p:grpSpPr>
            <a:xfrm>
              <a:off x="5575793" y="2781045"/>
              <a:ext cx="1807266" cy="312184"/>
              <a:chOff x="1319650" y="3447541"/>
              <a:chExt cx="1807266" cy="312184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40FCFBE-654E-67FA-6640-64E08A4D8744}"/>
                  </a:ext>
                </a:extLst>
              </p:cNvPr>
              <p:cNvSpPr/>
              <p:nvPr/>
            </p:nvSpPr>
            <p:spPr>
              <a:xfrm>
                <a:off x="1379395" y="3447541"/>
                <a:ext cx="1645446" cy="312184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7586522-820E-BF85-18D5-32C32CD50CB5}"/>
                  </a:ext>
                </a:extLst>
              </p:cNvPr>
              <p:cNvSpPr txBox="1"/>
              <p:nvPr/>
            </p:nvSpPr>
            <p:spPr>
              <a:xfrm>
                <a:off x="1319650" y="3484871"/>
                <a:ext cx="18072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Bulk Delta Uploads</a:t>
                </a:r>
              </a:p>
            </p:txBody>
          </p:sp>
        </p:grpSp>
        <p:pic>
          <p:nvPicPr>
            <p:cNvPr id="17" name="Picture 12" descr="NuGet Gallery | Parquet.Net 4.23.3">
              <a:extLst>
                <a:ext uri="{FF2B5EF4-FFF2-40B4-BE49-F238E27FC236}">
                  <a16:creationId xmlns:a16="http://schemas.microsoft.com/office/drawing/2014/main" id="{E6A4616A-DC21-2FBA-3587-9A1126350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5835820" y="4862359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2" descr="NuGet Gallery | Parquet.Net 4.23.3">
              <a:extLst>
                <a:ext uri="{FF2B5EF4-FFF2-40B4-BE49-F238E27FC236}">
                  <a16:creationId xmlns:a16="http://schemas.microsoft.com/office/drawing/2014/main" id="{739EE0BB-FBD9-2AF0-D22C-2D31E27610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6230249" y="4967460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032C954-2660-8BDE-7AE6-ABB8035FB36E}"/>
                </a:ext>
              </a:extLst>
            </p:cNvPr>
            <p:cNvGrpSpPr/>
            <p:nvPr/>
          </p:nvGrpSpPr>
          <p:grpSpPr>
            <a:xfrm>
              <a:off x="5058494" y="5264306"/>
              <a:ext cx="2565400" cy="340831"/>
              <a:chOff x="1139072" y="3447541"/>
              <a:chExt cx="2565400" cy="340831"/>
            </a:xfrm>
          </p:grpSpPr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6415A2EE-2291-8F06-C1D9-350D5D4D9233}"/>
                  </a:ext>
                </a:extLst>
              </p:cNvPr>
              <p:cNvSpPr/>
              <p:nvPr/>
            </p:nvSpPr>
            <p:spPr>
              <a:xfrm>
                <a:off x="1279634" y="3447541"/>
                <a:ext cx="2306643" cy="340831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6453F28-3767-3CDA-FB62-17A112DD5552}"/>
                  </a:ext>
                </a:extLst>
              </p:cNvPr>
              <p:cNvSpPr txBox="1"/>
              <p:nvPr/>
            </p:nvSpPr>
            <p:spPr>
              <a:xfrm>
                <a:off x="1139072" y="3488455"/>
                <a:ext cx="25654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Parallel Parquet Flushes</a:t>
                </a:r>
              </a:p>
            </p:txBody>
          </p:sp>
        </p:grpSp>
        <p:pic>
          <p:nvPicPr>
            <p:cNvPr id="143" name="Picture 142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533E5512-BBE3-E547-D36D-FFFD12EA90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8272">
              <a:off x="6702416" y="3251033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143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F05C9C14-4377-895B-6E7C-F4789AF59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22077">
              <a:off x="6733856" y="3659024"/>
              <a:ext cx="240587" cy="23336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144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A2D8FC9F-3CC6-1F10-39DE-467D5D4FF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8272">
              <a:off x="6431276" y="3216509"/>
              <a:ext cx="207667" cy="2014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145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D7AC69F9-719E-8F38-2C51-3F9F513DC6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2628">
              <a:off x="6884012" y="3707457"/>
              <a:ext cx="475892" cy="46160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790F7A82-D61B-1FEE-8E18-3B4D5C01E331}"/>
                </a:ext>
              </a:extLst>
            </p:cNvPr>
            <p:cNvGrpSpPr/>
            <p:nvPr/>
          </p:nvGrpSpPr>
          <p:grpSpPr>
            <a:xfrm>
              <a:off x="9484822" y="2977552"/>
              <a:ext cx="1807266" cy="298940"/>
              <a:chOff x="1297310" y="3573318"/>
              <a:chExt cx="1807266" cy="298940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CA184A15-4161-5B82-B906-ECF185A285C5}"/>
                  </a:ext>
                </a:extLst>
              </p:cNvPr>
              <p:cNvSpPr/>
              <p:nvPr/>
            </p:nvSpPr>
            <p:spPr>
              <a:xfrm>
                <a:off x="1551525" y="3573318"/>
                <a:ext cx="1277306" cy="298940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F28929F-F184-360C-8465-70376C630969}"/>
                  </a:ext>
                </a:extLst>
              </p:cNvPr>
              <p:cNvSpPr txBox="1"/>
              <p:nvPr/>
            </p:nvSpPr>
            <p:spPr>
              <a:xfrm>
                <a:off x="1297310" y="3610648"/>
                <a:ext cx="18072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Sink: OneLake</a:t>
                </a:r>
              </a:p>
            </p:txBody>
          </p:sp>
        </p:grp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62099D49-5EC0-BA0F-563C-FFB0F18612E0}"/>
                </a:ext>
              </a:extLst>
            </p:cNvPr>
            <p:cNvSpPr/>
            <p:nvPr/>
          </p:nvSpPr>
          <p:spPr>
            <a:xfrm>
              <a:off x="-6979" y="-4739"/>
              <a:ext cx="12259304" cy="1645978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ADF0171-9195-391F-8025-843B2673B8EC}"/>
                </a:ext>
              </a:extLst>
            </p:cNvPr>
            <p:cNvGrpSpPr/>
            <p:nvPr/>
          </p:nvGrpSpPr>
          <p:grpSpPr>
            <a:xfrm>
              <a:off x="244305" y="176354"/>
              <a:ext cx="11822358" cy="1344255"/>
              <a:chOff x="474595" y="3662397"/>
              <a:chExt cx="11822358" cy="1344255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DC6E102D-F966-9737-9080-1830D46D8290}"/>
                  </a:ext>
                </a:extLst>
              </p:cNvPr>
              <p:cNvSpPr txBox="1"/>
              <p:nvPr/>
            </p:nvSpPr>
            <p:spPr>
              <a:xfrm>
                <a:off x="474595" y="3662397"/>
                <a:ext cx="11822358" cy="73866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42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Flushing </a:t>
                </a:r>
                <a:r>
                  <a:rPr lang="en-GB" sz="4200" spc="-143">
                    <a:gradFill>
                      <a:gsLst>
                        <a:gs pos="0">
                          <a:srgbClr val="53D2FF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effectLst>
                      <a:outerShdw blurRad="50800" dist="50800" dir="5400000" algn="ctr" rotWithShape="0">
                        <a:srgbClr val="00B0F0">
                          <a:alpha val="34000"/>
                        </a:srgbClr>
                      </a:outerShdw>
                    </a:effectLst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27+GB/min</a:t>
                </a:r>
                <a:r>
                  <a:rPr lang="en-GB" sz="4200" spc="-143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effectLst>
                      <a:outerShdw blurRad="50800" dist="50800" dir="5400000" algn="ctr" rotWithShape="0">
                        <a:srgbClr val="00B0F0">
                          <a:alpha val="34000"/>
                        </a:srgbClr>
                      </a:outerShdw>
                    </a:effectLst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 </a:t>
                </a:r>
                <a:r>
                  <a:rPr lang="en-GB" sz="42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from Event Hub to Delta Lake</a:t>
                </a:r>
                <a:endParaRPr lang="en-GB" sz="4200" spc="-143" dirty="0">
                  <a:solidFill>
                    <a:srgbClr val="4EE4FD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A074B6C-BFD5-E544-93A6-00292E5585B6}"/>
                  </a:ext>
                </a:extLst>
              </p:cNvPr>
              <p:cNvSpPr txBox="1"/>
              <p:nvPr/>
            </p:nvSpPr>
            <p:spPr>
              <a:xfrm>
                <a:off x="4006711" y="4298766"/>
                <a:ext cx="4245506" cy="70788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40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with </a:t>
                </a:r>
                <a:r>
                  <a:rPr lang="en-GB" sz="3600" spc="-143">
                    <a:gradFill>
                      <a:gsLst>
                        <a:gs pos="0">
                          <a:srgbClr val="53D2FF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delta-dotnet</a:t>
                </a:r>
                <a:endParaRPr lang="en-GB" sz="3600" spc="-143" dirty="0">
                  <a:gradFill>
                    <a:gsLst>
                      <a:gs pos="0">
                        <a:srgbClr val="53D2FF"/>
                      </a:gs>
                      <a:gs pos="100000">
                        <a:srgbClr val="0070C0"/>
                      </a:gs>
                    </a:gsLst>
                    <a:lin ang="5400000" scaled="1"/>
                  </a:gradFill>
                  <a:latin typeface="Cascadia Code" panose="020B0609020000020004" pitchFamily="49" charset="0"/>
                  <a:ea typeface="Segoe UI Black" panose="020B0A02040204020203" pitchFamily="34" charset="0"/>
                  <a:cs typeface="Cascadia Code" panose="020B0609020000020004" pitchFamily="49" charset="0"/>
                </a:endParaRP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AB146A1B-29A2-5F08-E83A-64D252C727ED}"/>
                </a:ext>
              </a:extLst>
            </p:cNvPr>
            <p:cNvGrpSpPr/>
            <p:nvPr/>
          </p:nvGrpSpPr>
          <p:grpSpPr>
            <a:xfrm>
              <a:off x="10201536" y="5349866"/>
              <a:ext cx="1971666" cy="586522"/>
              <a:chOff x="259080" y="183393"/>
              <a:chExt cx="1971666" cy="586522"/>
            </a:xfrm>
          </p:grpSpPr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E6DAEB33-7241-08D1-FF98-96DDB538D4D2}"/>
                  </a:ext>
                </a:extLst>
              </p:cNvPr>
              <p:cNvSpPr/>
              <p:nvPr/>
            </p:nvSpPr>
            <p:spPr>
              <a:xfrm>
                <a:off x="259080" y="243840"/>
                <a:ext cx="1971666" cy="464820"/>
              </a:xfrm>
              <a:prstGeom prst="roundRect">
                <a:avLst/>
              </a:prstGeom>
              <a:solidFill>
                <a:schemeClr val="tx1">
                  <a:alpha val="81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083A05F-B33B-AD27-69C1-757938A2C834}"/>
                  </a:ext>
                </a:extLst>
              </p:cNvPr>
              <p:cNvGrpSpPr/>
              <p:nvPr/>
            </p:nvGrpSpPr>
            <p:grpSpPr>
              <a:xfrm>
                <a:off x="336958" y="183393"/>
                <a:ext cx="1893788" cy="586522"/>
                <a:chOff x="336958" y="183393"/>
                <a:chExt cx="1893788" cy="586522"/>
              </a:xfrm>
            </p:grpSpPr>
            <p:sp>
              <p:nvSpPr>
                <p:cNvPr id="189" name="Title 3">
                  <a:extLst>
                    <a:ext uri="{FF2B5EF4-FFF2-40B4-BE49-F238E27FC236}">
                      <a16:creationId xmlns:a16="http://schemas.microsoft.com/office/drawing/2014/main" id="{C68C84CC-7D34-87E9-E8A7-651E5CDC582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6267" y="183393"/>
                  <a:ext cx="1514479" cy="58652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>
                  <a:noAutofit/>
                </a:bodyPr>
                <a:lstStyle>
                  <a:lvl1pPr algn="l" defTabSz="914355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2800" b="0" i="0" kern="1200" spc="0" baseline="0">
                      <a:solidFill>
                        <a:schemeClr val="accent2"/>
                      </a:solidFill>
                      <a:latin typeface="+mj-lt"/>
                      <a:ea typeface="+mj-ea"/>
                      <a:cs typeface="Century Gothic Regular" charset="0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en-GB" sz="2000" spc="-143" dirty="0">
                      <a:solidFill>
                        <a:schemeClr val="bg1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rakirahman.me</a:t>
                  </a:r>
                </a:p>
              </p:txBody>
            </p: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B848BCC3-1BD1-3503-BC8D-449D66EF65C5}"/>
                    </a:ext>
                  </a:extLst>
                </p:cNvPr>
                <p:cNvGrpSpPr/>
                <p:nvPr/>
              </p:nvGrpSpPr>
              <p:grpSpPr>
                <a:xfrm>
                  <a:off x="336958" y="313998"/>
                  <a:ext cx="310070" cy="310070"/>
                  <a:chOff x="336958" y="313998"/>
                  <a:chExt cx="310070" cy="310070"/>
                </a:xfrm>
              </p:grpSpPr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3D0B706E-F94B-E6E4-577D-C1C529F67BB1}"/>
                      </a:ext>
                    </a:extLst>
                  </p:cNvPr>
                  <p:cNvSpPr/>
                  <p:nvPr/>
                </p:nvSpPr>
                <p:spPr>
                  <a:xfrm>
                    <a:off x="336958" y="313998"/>
                    <a:ext cx="310070" cy="31007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024" name="Picture 1023">
                    <a:extLst>
                      <a:ext uri="{FF2B5EF4-FFF2-40B4-BE49-F238E27FC236}">
                        <a16:creationId xmlns:a16="http://schemas.microsoft.com/office/drawing/2014/main" id="{23F42484-6B50-3FDD-F062-93781B1FAE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362920" y="339960"/>
                    <a:ext cx="258147" cy="258147"/>
                  </a:xfrm>
                  <a:prstGeom prst="ellipse">
                    <a:avLst/>
                  </a:prstGeom>
                </p:spPr>
              </p:pic>
            </p:grpSp>
          </p:grpSp>
        </p:grpSp>
        <p:pic>
          <p:nvPicPr>
            <p:cNvPr id="1025" name="Picture 1024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6AD1F60A-4CC9-955E-1F7A-78CBC3705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12556">
              <a:off x="5331195" y="3488512"/>
              <a:ext cx="431080" cy="41813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AE3821B-4F76-0BC3-3FCE-82023A8B711B}"/>
                </a:ext>
              </a:extLst>
            </p:cNvPr>
            <p:cNvGrpSpPr/>
            <p:nvPr/>
          </p:nvGrpSpPr>
          <p:grpSpPr>
            <a:xfrm>
              <a:off x="1132367" y="1380527"/>
              <a:ext cx="2264798" cy="1170554"/>
              <a:chOff x="990646" y="1613576"/>
              <a:chExt cx="2264798" cy="1170554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4768A26-F940-8CF7-9BDE-546D1727CE4F}"/>
                  </a:ext>
                </a:extLst>
              </p:cNvPr>
              <p:cNvSpPr/>
              <p:nvPr/>
            </p:nvSpPr>
            <p:spPr>
              <a:xfrm>
                <a:off x="990646" y="1613576"/>
                <a:ext cx="1987323" cy="1170554"/>
              </a:xfrm>
              <a:prstGeom prst="roundRect">
                <a:avLst>
                  <a:gd name="adj" fmla="val 5935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046" name="Picture 22" descr="Kubernetes CLI Tricks">
                <a:extLst>
                  <a:ext uri="{FF2B5EF4-FFF2-40B4-BE49-F238E27FC236}">
                    <a16:creationId xmlns:a16="http://schemas.microsoft.com/office/drawing/2014/main" id="{2C44DAAC-55C0-BC68-9E53-ECB78B0808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4788" y="1879969"/>
                <a:ext cx="982372" cy="852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6BFB51E-68BD-8E43-F1DC-A3182A6977B5}"/>
                  </a:ext>
                </a:extLst>
              </p:cNvPr>
              <p:cNvSpPr txBox="1"/>
              <p:nvPr/>
            </p:nvSpPr>
            <p:spPr>
              <a:xfrm>
                <a:off x="1120558" y="1675370"/>
                <a:ext cx="21348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Bin PACKED hosting on</a:t>
                </a: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97F59237-7222-D44F-FFAE-7F6D26E53A7A}"/>
                </a:ext>
              </a:extLst>
            </p:cNvPr>
            <p:cNvGrpSpPr/>
            <p:nvPr/>
          </p:nvGrpSpPr>
          <p:grpSpPr>
            <a:xfrm>
              <a:off x="134566" y="2613777"/>
              <a:ext cx="1579853" cy="2420511"/>
              <a:chOff x="134566" y="2613777"/>
              <a:chExt cx="1579853" cy="2420511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B08663FB-6185-C820-FBE0-8BC8DDE8A767}"/>
                  </a:ext>
                </a:extLst>
              </p:cNvPr>
              <p:cNvGrpSpPr/>
              <p:nvPr/>
            </p:nvGrpSpPr>
            <p:grpSpPr>
              <a:xfrm>
                <a:off x="507126" y="2991086"/>
                <a:ext cx="853943" cy="1557337"/>
                <a:chOff x="341913" y="2978912"/>
                <a:chExt cx="853943" cy="1557337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A4C8D11E-2E56-8298-0176-D3529B8B2ECD}"/>
                    </a:ext>
                  </a:extLst>
                </p:cNvPr>
                <p:cNvGrpSpPr/>
                <p:nvPr/>
              </p:nvGrpSpPr>
              <p:grpSpPr>
                <a:xfrm rot="18190626">
                  <a:off x="-9784" y="3330609"/>
                  <a:ext cx="1557337" cy="853943"/>
                  <a:chOff x="-2536891" y="2999581"/>
                  <a:chExt cx="1557337" cy="853943"/>
                </a:xfrm>
              </p:grpSpPr>
              <p:sp>
                <p:nvSpPr>
                  <p:cNvPr id="36" name="Rectangle: Rounded Corners 35">
                    <a:extLst>
                      <a:ext uri="{FF2B5EF4-FFF2-40B4-BE49-F238E27FC236}">
                        <a16:creationId xmlns:a16="http://schemas.microsoft.com/office/drawing/2014/main" id="{9B9435A0-FC25-A031-642E-B45148550286}"/>
                      </a:ext>
                    </a:extLst>
                  </p:cNvPr>
                  <p:cNvSpPr/>
                  <p:nvPr/>
                </p:nvSpPr>
                <p:spPr>
                  <a:xfrm>
                    <a:off x="-2530094" y="2999581"/>
                    <a:ext cx="1463295" cy="853943"/>
                  </a:xfrm>
                  <a:prstGeom prst="roundRect">
                    <a:avLst/>
                  </a:prstGeom>
                  <a:solidFill>
                    <a:schemeClr val="tx1">
                      <a:alpha val="66000"/>
                    </a:schemeClr>
                  </a:solidFill>
                  <a:ln w="6350">
                    <a:solidFill>
                      <a:schemeClr val="bg1"/>
                    </a:solidFill>
                  </a:ln>
                  <a:effectLst>
                    <a:outerShdw blurRad="50800" dist="50800" dir="5400000" algn="ctr" rotWithShape="0">
                      <a:srgbClr val="000000"/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E1E9BEB-088A-A0F3-3B79-5D4547CDE2BC}"/>
                      </a:ext>
                    </a:extLst>
                  </p:cNvPr>
                  <p:cNvSpPr txBox="1"/>
                  <p:nvPr/>
                </p:nvSpPr>
                <p:spPr>
                  <a:xfrm>
                    <a:off x="-2536891" y="3056265"/>
                    <a:ext cx="155733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100">
                        <a:solidFill>
                          <a:schemeClr val="bg1"/>
                        </a:solidFill>
                        <a:latin typeface="Cascadia Code" panose="020B0609020000020004" pitchFamily="49" charset="0"/>
                        <a:cs typeface="Cascadia Code" panose="020B0609020000020004" pitchFamily="49" charset="0"/>
                      </a:rPr>
                      <a:t>Autoscaling with</a:t>
                    </a:r>
                  </a:p>
                </p:txBody>
              </p:sp>
            </p:grpSp>
            <p:pic>
              <p:nvPicPr>
                <p:cNvPr id="1044" name="Picture 20" descr="Setting up KEDA and running a first application – NillsF blog">
                  <a:extLst>
                    <a:ext uri="{FF2B5EF4-FFF2-40B4-BE49-F238E27FC236}">
                      <a16:creationId xmlns:a16="http://schemas.microsoft.com/office/drawing/2014/main" id="{5DD4B61B-F540-60AE-17D2-2305E0C320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8235597">
                  <a:off x="277186" y="3540670"/>
                  <a:ext cx="1158378" cy="569922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8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54" name="Arrow: Right 153">
                <a:extLst>
                  <a:ext uri="{FF2B5EF4-FFF2-40B4-BE49-F238E27FC236}">
                    <a16:creationId xmlns:a16="http://schemas.microsoft.com/office/drawing/2014/main" id="{C75A09C6-59B7-8000-B592-F7A043195FE6}"/>
                  </a:ext>
                </a:extLst>
              </p:cNvPr>
              <p:cNvSpPr/>
              <p:nvPr/>
            </p:nvSpPr>
            <p:spPr>
              <a:xfrm rot="7286626">
                <a:off x="17198" y="4488342"/>
                <a:ext cx="663314" cy="428577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5" name="Arrow: Right 154">
                <a:extLst>
                  <a:ext uri="{FF2B5EF4-FFF2-40B4-BE49-F238E27FC236}">
                    <a16:creationId xmlns:a16="http://schemas.microsoft.com/office/drawing/2014/main" id="{364457BF-7BC9-F89B-BDC4-CDEEDD7101FB}"/>
                  </a:ext>
                </a:extLst>
              </p:cNvPr>
              <p:cNvSpPr/>
              <p:nvPr/>
            </p:nvSpPr>
            <p:spPr>
              <a:xfrm rot="18346956">
                <a:off x="1168474" y="2731145"/>
                <a:ext cx="663314" cy="428577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5340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61735"/>
            <a:ext cx="2093383" cy="785998"/>
            <a:chOff x="1864665" y="4256397"/>
            <a:chExt cx="2093383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 rot="21349739">
              <a:off x="2074451" y="4256397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b="1" spc="120" dirty="0">
                  <a:solidFill>
                    <a:schemeClr val="bg1"/>
                  </a:solidFill>
                  <a:latin typeface="Lilita One" panose="020F0502020204030204" pitchFamily="2" charset="0"/>
                  <a:ea typeface="Inter SemiBold" panose="020B0502030000000004" pitchFamily="34" charset="0"/>
                  <a:cs typeface="Leelawadee UI Semilight" panose="020B0402040204020203" pitchFamily="34" charset="-34"/>
                </a:rPr>
                <a:t>BLOGGING WITH</a:t>
              </a:r>
              <a:endParaRPr lang="en-GB" sz="1500" b="1" spc="120" dirty="0">
                <a:solidFill>
                  <a:schemeClr val="bg1"/>
                </a:solidFill>
                <a:latin typeface="Lilita One" panose="020F0502020204030204" pitchFamily="2" charset="0"/>
                <a:ea typeface="Segoe UI Black" panose="020B0A02040204020203" pitchFamily="34" charset="0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1367A-9C35-1792-825F-2A57E67AF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8" name="Group 1237">
            <a:extLst>
              <a:ext uri="{FF2B5EF4-FFF2-40B4-BE49-F238E27FC236}">
                <a16:creationId xmlns:a16="http://schemas.microsoft.com/office/drawing/2014/main" id="{AAA6E014-E8D4-2088-C481-6426D182E5D0}"/>
              </a:ext>
            </a:extLst>
          </p:cNvPr>
          <p:cNvGrpSpPr/>
          <p:nvPr/>
        </p:nvGrpSpPr>
        <p:grpSpPr>
          <a:xfrm>
            <a:off x="0" y="0"/>
            <a:ext cx="12252325" cy="5999163"/>
            <a:chOff x="0" y="0"/>
            <a:chExt cx="12252325" cy="59991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58DC28-A0A7-7B0C-56B2-838C139E5517}"/>
                </a:ext>
              </a:extLst>
            </p:cNvPr>
            <p:cNvSpPr/>
            <p:nvPr/>
          </p:nvSpPr>
          <p:spPr bwMode="auto">
            <a:xfrm>
              <a:off x="0" y="0"/>
              <a:ext cx="12252325" cy="5999163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26" name="Picture 1225">
              <a:extLst>
                <a:ext uri="{FF2B5EF4-FFF2-40B4-BE49-F238E27FC236}">
                  <a16:creationId xmlns:a16="http://schemas.microsoft.com/office/drawing/2014/main" id="{88CF8B50-4D4F-8EC2-F808-4909F9BB7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71077" y="618069"/>
              <a:ext cx="11535932" cy="3797299"/>
            </a:xfrm>
            <a:prstGeom prst="rect">
              <a:avLst/>
            </a:prstGeom>
          </p:spPr>
        </p:pic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7D3B70B0-5999-BAD3-A1B2-25A60DDAE21A}"/>
                </a:ext>
              </a:extLst>
            </p:cNvPr>
            <p:cNvSpPr txBox="1"/>
            <p:nvPr/>
          </p:nvSpPr>
          <p:spPr>
            <a:xfrm>
              <a:off x="1" y="4744820"/>
              <a:ext cx="1225232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2400">
                  <a:solidFill>
                    <a:srgbClr val="000000"/>
                  </a:solidFill>
                  <a:latin typeface="Segoe UI Semibold"/>
                </a:rPr>
                <a:t>How to deeply instrument all nodes in a Spark Cluster with OpenTelemetry</a:t>
              </a:r>
              <a:endParaRPr lang="en-CA" sz="2400" dirty="0" err="1">
                <a:solidFill>
                  <a:srgbClr val="000000"/>
                </a:solidFill>
                <a:latin typeface="Segoe UI Semibold"/>
              </a:endParaRPr>
            </a:p>
          </p:txBody>
        </p:sp>
        <p:sp>
          <p:nvSpPr>
            <p:cNvPr id="1237" name="TextBox 1236">
              <a:extLst>
                <a:ext uri="{FF2B5EF4-FFF2-40B4-BE49-F238E27FC236}">
                  <a16:creationId xmlns:a16="http://schemas.microsoft.com/office/drawing/2014/main" id="{7BAE3D8D-BE6D-A720-D898-C26D8D3DDA68}"/>
                </a:ext>
              </a:extLst>
            </p:cNvPr>
            <p:cNvSpPr txBox="1"/>
            <p:nvPr/>
          </p:nvSpPr>
          <p:spPr>
            <a:xfrm>
              <a:off x="4496787" y="5227205"/>
              <a:ext cx="583211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2000">
                  <a:solidFill>
                    <a:srgbClr val="000000"/>
                  </a:solidFill>
                  <a:latin typeface="Segoe UI"/>
                </a:rPr>
                <a:t>(feat. Real-time </a:t>
              </a:r>
              <a:r>
                <a:rPr lang="en-CA" sz="2000">
                  <a:gradFill>
                    <a:gsLst>
                      <a:gs pos="0">
                        <a:srgbClr val="DB9B0F"/>
                      </a:gs>
                      <a:gs pos="100000">
                        <a:schemeClr val="accent4"/>
                      </a:gs>
                    </a:gsLst>
                    <a:lin ang="18900000" scaled="1"/>
                  </a:gradFill>
                  <a:effectLst>
                    <a:glow rad="50800">
                      <a:srgbClr val="DB9B0F">
                        <a:alpha val="5000"/>
                      </a:srgb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Power BI </a:t>
              </a:r>
              <a:r>
                <a:rPr lang="en-CA" sz="2000">
                  <a:solidFill>
                    <a:srgbClr val="000000"/>
                  </a:solidFill>
                  <a:latin typeface="Segoe UI"/>
                </a:rPr>
                <a:t>report)</a:t>
              </a:r>
              <a:endParaRPr lang="en-CA" sz="2000" dirty="0" err="1">
                <a:solidFill>
                  <a:srgbClr val="00000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899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33857-904F-51B8-25C5-41471A2EB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98DBFF9-E3AA-B01D-C54F-EC056EBCB7FD}"/>
              </a:ext>
            </a:extLst>
          </p:cNvPr>
          <p:cNvGrpSpPr/>
          <p:nvPr/>
        </p:nvGrpSpPr>
        <p:grpSpPr>
          <a:xfrm>
            <a:off x="126999" y="-57251"/>
            <a:ext cx="11998325" cy="6018161"/>
            <a:chOff x="126999" y="-57251"/>
            <a:chExt cx="11998325" cy="601816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D1118F9-AA1B-C4BC-29F1-A16B713A2EF0}"/>
                </a:ext>
              </a:extLst>
            </p:cNvPr>
            <p:cNvGrpSpPr/>
            <p:nvPr/>
          </p:nvGrpSpPr>
          <p:grpSpPr>
            <a:xfrm>
              <a:off x="126999" y="-57251"/>
              <a:ext cx="11998325" cy="6018161"/>
              <a:chOff x="126999" y="-57251"/>
              <a:chExt cx="11998325" cy="601816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2486CD1-10A1-2DD2-F937-617E4D33CC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521" r="4919" b="8764"/>
              <a:stretch/>
            </p:blipFill>
            <p:spPr>
              <a:xfrm>
                <a:off x="126999" y="-57251"/>
                <a:ext cx="11998324" cy="6018161"/>
              </a:xfrm>
              <a:prstGeom prst="rect">
                <a:avLst/>
              </a:prstGeom>
            </p:spPr>
          </p:pic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C85F9954-9860-C56F-03B9-33663D22D8E3}"/>
                  </a:ext>
                </a:extLst>
              </p:cNvPr>
              <p:cNvSpPr/>
              <p:nvPr/>
            </p:nvSpPr>
            <p:spPr>
              <a:xfrm>
                <a:off x="127000" y="3441501"/>
                <a:ext cx="11998324" cy="1868001"/>
              </a:xfrm>
              <a:prstGeom prst="rect">
                <a:avLst/>
              </a:prstGeom>
              <a:gradFill>
                <a:gsLst>
                  <a:gs pos="0">
                    <a:srgbClr val="212124"/>
                  </a:gs>
                  <a:gs pos="56000">
                    <a:srgbClr val="0F0F10">
                      <a:alpha val="0"/>
                    </a:srgbClr>
                  </a:gs>
                  <a:gs pos="100000">
                    <a:schemeClr val="tx1">
                      <a:alpha val="52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05D9282-D00E-EAD1-94BA-31977822CF32}"/>
                  </a:ext>
                </a:extLst>
              </p:cNvPr>
              <p:cNvGrpSpPr/>
              <p:nvPr/>
            </p:nvGrpSpPr>
            <p:grpSpPr>
              <a:xfrm>
                <a:off x="571435" y="145140"/>
                <a:ext cx="2242821" cy="586522"/>
                <a:chOff x="259080" y="183393"/>
                <a:chExt cx="2242821" cy="586522"/>
              </a:xfrm>
            </p:grpSpPr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8AFD3DC1-1C16-C7A0-AECB-9010522087C6}"/>
                    </a:ext>
                  </a:extLst>
                </p:cNvPr>
                <p:cNvSpPr/>
                <p:nvPr/>
              </p:nvSpPr>
              <p:spPr>
                <a:xfrm>
                  <a:off x="259080" y="243840"/>
                  <a:ext cx="2162570" cy="464820"/>
                </a:xfrm>
                <a:prstGeom prst="roundRect">
                  <a:avLst/>
                </a:prstGeom>
                <a:solidFill>
                  <a:schemeClr val="bg1">
                    <a:alpha val="14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E2A356C-334E-80F3-E543-9878BA659AD0}"/>
                    </a:ext>
                  </a:extLst>
                </p:cNvPr>
                <p:cNvGrpSpPr/>
                <p:nvPr/>
              </p:nvGrpSpPr>
              <p:grpSpPr>
                <a:xfrm>
                  <a:off x="336958" y="183393"/>
                  <a:ext cx="2164943" cy="586522"/>
                  <a:chOff x="336958" y="183393"/>
                  <a:chExt cx="2164943" cy="586522"/>
                </a:xfrm>
              </p:grpSpPr>
              <p:sp>
                <p:nvSpPr>
                  <p:cNvPr id="17" name="Title 3">
                    <a:extLst>
                      <a:ext uri="{FF2B5EF4-FFF2-40B4-BE49-F238E27FC236}">
                        <a16:creationId xmlns:a16="http://schemas.microsoft.com/office/drawing/2014/main" id="{7472B948-1038-08DE-B75B-7F5D1F1BD0C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16267" y="183393"/>
                    <a:ext cx="1785634" cy="586522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lIns="0" tIns="0" rIns="0" bIns="0" anchor="ctr">
                    <a:noAutofit/>
                  </a:bodyPr>
                  <a:lstStyle>
                    <a:lvl1pPr algn="l" defTabSz="914355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2800" b="0" i="0" kern="1200" spc="0" baseline="0">
                        <a:solidFill>
                          <a:schemeClr val="accent2"/>
                        </a:solidFill>
                        <a:latin typeface="+mj-lt"/>
                        <a:ea typeface="+mj-ea"/>
                        <a:cs typeface="Century Gothic Regular" charset="0"/>
                      </a:defRPr>
                    </a:lvl1pPr>
                  </a:lstStyle>
                  <a:p>
                    <a:pPr marL="0" marR="0" lvl="0" indent="0" algn="l" defTabSz="914355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800" b="0" i="0" u="none" strike="noStrike" kern="1200" cap="none" spc="-143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scadia Code" panose="020B0609020000020004" pitchFamily="49" charset="0"/>
                        <a:ea typeface="Inter SemiBold" panose="020B0502030000000004" pitchFamily="34" charset="0"/>
                        <a:cs typeface="Cascadia Code" panose="020B0609020000020004" pitchFamily="49" charset="0"/>
                      </a:rPr>
                      <a:t>rakirahman.me</a:t>
                    </a:r>
                  </a:p>
                </p:txBody>
              </p:sp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05DF8AF0-EA0F-9D55-F670-391C00F4EAF9}"/>
                      </a:ext>
                    </a:extLst>
                  </p:cNvPr>
                  <p:cNvGrpSpPr/>
                  <p:nvPr/>
                </p:nvGrpSpPr>
                <p:grpSpPr>
                  <a:xfrm>
                    <a:off x="336958" y="313998"/>
                    <a:ext cx="310070" cy="310070"/>
                    <a:chOff x="336958" y="313998"/>
                    <a:chExt cx="310070" cy="310070"/>
                  </a:xfrm>
                </p:grpSpPr>
                <p:sp>
                  <p:nvSpPr>
                    <p:cNvPr id="10" name="Oval 9">
                      <a:extLst>
                        <a:ext uri="{FF2B5EF4-FFF2-40B4-BE49-F238E27FC236}">
                          <a16:creationId xmlns:a16="http://schemas.microsoft.com/office/drawing/2014/main" id="{00FB50D9-95C5-5B82-DCFC-71F2296CA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958" y="313998"/>
                      <a:ext cx="310070" cy="31007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35" name="Picture 34">
                      <a:extLst>
                        <a:ext uri="{FF2B5EF4-FFF2-40B4-BE49-F238E27FC236}">
                          <a16:creationId xmlns:a16="http://schemas.microsoft.com/office/drawing/2014/main" id="{9FB03E1F-BEBD-5E85-D8C4-3AB5A90BC3B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362920" y="339960"/>
                      <a:ext cx="258147" cy="258147"/>
                    </a:xfrm>
                    <a:prstGeom prst="ellipse">
                      <a:avLst/>
                    </a:prstGeom>
                  </p:spPr>
                </p:pic>
              </p:grpSp>
            </p:grp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C2FCDBB2-BD73-D29D-BD03-6D1F56CD2499}"/>
                  </a:ext>
                </a:extLst>
              </p:cNvPr>
              <p:cNvGrpSpPr/>
              <p:nvPr/>
            </p:nvGrpSpPr>
            <p:grpSpPr>
              <a:xfrm>
                <a:off x="4012368" y="3991733"/>
                <a:ext cx="6495290" cy="1084141"/>
                <a:chOff x="3860225" y="4061248"/>
                <a:chExt cx="6495290" cy="1084141"/>
              </a:xfrm>
            </p:grpSpPr>
            <p:sp>
              <p:nvSpPr>
                <p:cNvPr id="405" name="TextBox 404">
                  <a:extLst>
                    <a:ext uri="{FF2B5EF4-FFF2-40B4-BE49-F238E27FC236}">
                      <a16:creationId xmlns:a16="http://schemas.microsoft.com/office/drawing/2014/main" id="{DF34EF13-AF05-C1AB-99E6-8C1005D52FDC}"/>
                    </a:ext>
                  </a:extLst>
                </p:cNvPr>
                <p:cNvSpPr txBox="1"/>
                <p:nvPr/>
              </p:nvSpPr>
              <p:spPr>
                <a:xfrm>
                  <a:off x="5421380" y="4061248"/>
                  <a:ext cx="4934135" cy="64633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3600" b="0" i="0" u="none" strike="noStrike" kern="1200" cap="none" spc="-143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endParaRPr kumimoji="0" lang="en-GB" sz="4000" b="0" i="0" u="none" strike="noStrike" kern="1200" cap="none" spc="-143" normalizeH="0" baseline="0" noProof="0" dirty="0">
                    <a:ln>
                      <a:noFill/>
                    </a:ln>
                    <a:solidFill>
                      <a:srgbClr val="4EE4FD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13" name="TextBox 312">
                  <a:extLst>
                    <a:ext uri="{FF2B5EF4-FFF2-40B4-BE49-F238E27FC236}">
                      <a16:creationId xmlns:a16="http://schemas.microsoft.com/office/drawing/2014/main" id="{552F2EF9-6339-45D7-D508-F47A2C8D3BDD}"/>
                    </a:ext>
                  </a:extLst>
                </p:cNvPr>
                <p:cNvSpPr txBox="1"/>
                <p:nvPr/>
              </p:nvSpPr>
              <p:spPr>
                <a:xfrm>
                  <a:off x="3860225" y="4683724"/>
                  <a:ext cx="4245506" cy="461665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400" b="0" i="0" u="none" strike="noStrike" kern="1200" cap="none" spc="-143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with </a:t>
                  </a:r>
                  <a:r>
                    <a:rPr kumimoji="0" lang="en-GB" sz="2400" b="0" i="0" u="none" strike="noStrike" kern="1200" cap="none" spc="-143" normalizeH="0" baseline="0" noProof="0">
                      <a:ln>
                        <a:noFill/>
                      </a:ln>
                      <a:solidFill>
                        <a:srgbClr val="26CDEE"/>
                      </a:solidFill>
                      <a:effectLst/>
                      <a:uLnTx/>
                      <a:uFillTx/>
                      <a:latin typeface="Cascadia Code" panose="020B0609020000020004" pitchFamily="49" charset="0"/>
                      <a:ea typeface="Inter" panose="020B0502030000000004" pitchFamily="34" charset="0"/>
                      <a:cs typeface="Cascadia Code" panose="020B0609020000020004" pitchFamily="49" charset="0"/>
                    </a:rPr>
                    <a:t>otel-arrow </a:t>
                  </a:r>
                  <a:r>
                    <a:rPr lang="en-GB" sz="2400" spc="-143">
                      <a:solidFill>
                        <a:prstClr val="white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Cascadia Code" panose="020B0609020000020004" pitchFamily="49" charset="0"/>
                    </a:rPr>
                    <a:t>s</a:t>
                  </a:r>
                  <a:r>
                    <a:rPr kumimoji="0" lang="en-GB" sz="2400" b="0" i="0" u="none" strike="noStrike" kern="1200" cap="none" spc="-143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chema</a:t>
                  </a:r>
                  <a:endParaRPr kumimoji="0" lang="en-GB" sz="2400" b="0" i="0" u="none" strike="noStrike" kern="1200" cap="none" spc="-143" normalizeH="0" baseline="0" noProof="0" dirty="0">
                    <a:ln>
                      <a:noFill/>
                    </a:ln>
                    <a:solidFill>
                      <a:srgbClr val="4EE4FD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pic>
            <p:nvPicPr>
              <p:cNvPr id="28" name="Picture 27" descr="A logo of a telemetry company&#10;&#10;AI-generated content may be incorrect.">
                <a:extLst>
                  <a:ext uri="{FF2B5EF4-FFF2-40B4-BE49-F238E27FC236}">
                    <a16:creationId xmlns:a16="http://schemas.microsoft.com/office/drawing/2014/main" id="{3319B3CB-14BE-23DE-A266-1CF766CE2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106" b="27880"/>
              <a:stretch>
                <a:fillRect/>
              </a:stretch>
            </p:blipFill>
            <p:spPr>
              <a:xfrm>
                <a:off x="1936288" y="3448365"/>
                <a:ext cx="3731410" cy="15677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50" name="Picture 26" descr="Delta Lake | Matheus's Wiki">
                <a:extLst>
                  <a:ext uri="{FF2B5EF4-FFF2-40B4-BE49-F238E27FC236}">
                    <a16:creationId xmlns:a16="http://schemas.microsoft.com/office/drawing/2014/main" id="{F43D1333-7C59-7D01-D284-13117F4F97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1740" y="2883691"/>
                <a:ext cx="5403774" cy="2701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2F2EF9-6339-45D7-D508-F47A2C8D3BDD}"/>
                  </a:ext>
                </a:extLst>
              </p:cNvPr>
              <p:cNvSpPr txBox="1"/>
              <p:nvPr/>
            </p:nvSpPr>
            <p:spPr>
              <a:xfrm>
                <a:off x="9039225" y="1543993"/>
                <a:ext cx="3086099" cy="1200329"/>
              </a:xfrm>
              <a:prstGeom prst="rect">
                <a:avLst/>
              </a:prstGeom>
              <a:gradFill>
                <a:gsLst>
                  <a:gs pos="0">
                    <a:srgbClr val="212124"/>
                  </a:gs>
                  <a:gs pos="100000">
                    <a:schemeClr val="tx1">
                      <a:alpha val="52000"/>
                    </a:schemeClr>
                  </a:gs>
                </a:gsLst>
                <a:lin ang="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otel-arrow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Easy to query </a:t>
                </a:r>
                <a:b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</a:br>
                <a:r>
                  <a:rPr kumimoji="0" lang="en-GB" sz="2400" i="0" u="none" strike="noStrike" kern="1200" cap="none" spc="-143" normalizeH="0" baseline="0" noProof="0">
                    <a:ln>
                      <a:noFill/>
                    </a:ln>
                    <a:solidFill>
                      <a:srgbClr val="A0D7F7"/>
                    </a:solidFill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STAR</a:t>
                </a:r>
                <a: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 schema</a:t>
                </a:r>
                <a:endParaRPr kumimoji="0" lang="en-GB" sz="2400" b="0" i="0" u="none" strike="noStrike" kern="1200" cap="none" spc="-14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F317FB-C2B9-6BEE-F0EF-4A091EC64CE7}"/>
                  </a:ext>
                </a:extLst>
              </p:cNvPr>
              <p:cNvSpPr txBox="1"/>
              <p:nvPr/>
            </p:nvSpPr>
            <p:spPr>
              <a:xfrm>
                <a:off x="157993" y="1500694"/>
                <a:ext cx="2675372" cy="1200329"/>
              </a:xfrm>
              <a:prstGeom prst="rect">
                <a:avLst/>
              </a:prstGeom>
              <a:gradFill>
                <a:gsLst>
                  <a:gs pos="0">
                    <a:srgbClr val="212124"/>
                  </a:gs>
                  <a:gs pos="100000">
                    <a:schemeClr val="tx1">
                      <a:alpha val="52000"/>
                    </a:schemeClr>
                  </a:gs>
                </a:gsLst>
                <a:lin ang="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en-GB" sz="2400" spc="-143">
                    <a:solidFill>
                      <a:srgbClr val="CD9A3D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otel-json</a:t>
                </a:r>
                <a:r>
                  <a:rPr lang="en-GB" sz="2400" spc="-143">
                    <a:solidFill>
                      <a:srgbClr val="00B0F0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 </a:t>
                </a:r>
              </a:p>
              <a:p>
                <a:pPr lvl="0" algn="ctr">
                  <a:defRPr/>
                </a:pPr>
                <a:r>
                  <a:rPr lang="en-GB" sz="2400" spc="-143">
                    <a:solidFill>
                      <a:schemeClr val="bg1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One giant </a:t>
                </a:r>
                <a:br>
                  <a:rPr lang="en-GB" sz="2400" spc="-143">
                    <a:solidFill>
                      <a:schemeClr val="bg1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</a:br>
                <a:r>
                  <a:rPr lang="en-GB" sz="2400" spc="-143">
                    <a:solidFill>
                      <a:schemeClr val="bg1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...thing</a:t>
                </a:r>
                <a:endParaRPr lang="en-GB" sz="2400" spc="-143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5223A80-E4F0-0E9E-0EF5-5C3463D198A8}"/>
                  </a:ext>
                </a:extLst>
              </p:cNvPr>
              <p:cNvGrpSpPr/>
              <p:nvPr/>
            </p:nvGrpSpPr>
            <p:grpSpPr>
              <a:xfrm>
                <a:off x="2637013" y="1065128"/>
                <a:ext cx="6763872" cy="2001041"/>
                <a:chOff x="3086992" y="1287507"/>
                <a:chExt cx="6763872" cy="2001041"/>
              </a:xfrm>
            </p:grpSpPr>
            <p:grpSp>
              <p:nvGrpSpPr>
                <p:cNvPr id="298" name="Group 297">
                  <a:extLst>
                    <a:ext uri="{FF2B5EF4-FFF2-40B4-BE49-F238E27FC236}">
                      <a16:creationId xmlns:a16="http://schemas.microsoft.com/office/drawing/2014/main" id="{0FB47AA9-C1BF-B33E-5753-7B0DC29D238D}"/>
                    </a:ext>
                  </a:extLst>
                </p:cNvPr>
                <p:cNvGrpSpPr/>
                <p:nvPr/>
              </p:nvGrpSpPr>
              <p:grpSpPr>
                <a:xfrm>
                  <a:off x="7472455" y="1310466"/>
                  <a:ext cx="2378409" cy="1978082"/>
                  <a:chOff x="5584016" y="1911718"/>
                  <a:chExt cx="2378409" cy="1978082"/>
                </a:xfrm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94" name="Oval 293">
                    <a:extLst>
                      <a:ext uri="{FF2B5EF4-FFF2-40B4-BE49-F238E27FC236}">
                        <a16:creationId xmlns:a16="http://schemas.microsoft.com/office/drawing/2014/main" id="{D2A14959-74BE-9C9A-F04C-F94EED92EFA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16012" y="2132106"/>
                    <a:ext cx="545435" cy="54543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1750" cap="flat" cmpd="sng" algn="ctr">
                    <a:solidFill>
                      <a:srgbClr val="00ADD4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027" name="Graphic 1026">
                    <a:extLst>
                      <a:ext uri="{FF2B5EF4-FFF2-40B4-BE49-F238E27FC236}">
                        <a16:creationId xmlns:a16="http://schemas.microsoft.com/office/drawing/2014/main" id="{0A886196-A088-B22C-628E-3D6348B479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rcRect/>
                  <a:stretch/>
                </p:blipFill>
                <p:spPr>
                  <a:xfrm>
                    <a:off x="5584016" y="1911718"/>
                    <a:ext cx="2378409" cy="19780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4" name="Group 1023">
                  <a:extLst>
                    <a:ext uri="{FF2B5EF4-FFF2-40B4-BE49-F238E27FC236}">
                      <a16:creationId xmlns:a16="http://schemas.microsoft.com/office/drawing/2014/main" id="{3CE2FA13-3574-4C24-0F02-3C62292DAC6B}"/>
                    </a:ext>
                  </a:extLst>
                </p:cNvPr>
                <p:cNvGrpSpPr/>
                <p:nvPr/>
              </p:nvGrpSpPr>
              <p:grpSpPr>
                <a:xfrm>
                  <a:off x="3086992" y="1287507"/>
                  <a:ext cx="1997432" cy="1997432"/>
                  <a:chOff x="1524514" y="2009409"/>
                  <a:chExt cx="1997432" cy="1997432"/>
                </a:xfrm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1AF583A4-2673-439D-BBDF-4E06C21D8E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24514" y="2009409"/>
                    <a:ext cx="1997432" cy="199743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212124"/>
                      </a:gs>
                      <a:gs pos="74000">
                        <a:srgbClr val="212124"/>
                      </a:gs>
                      <a:gs pos="83000">
                        <a:srgbClr val="212124"/>
                      </a:gs>
                      <a:gs pos="100000">
                        <a:schemeClr val="tx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50800" cap="flat" cmpd="sng" algn="ctr">
                    <a:solidFill>
                      <a:schemeClr val="bg2">
                        <a:lumMod val="90000"/>
                      </a:scheme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BEA099E7-0E8C-6BDD-CDE0-0AED3B217B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43549" y="2328444"/>
                    <a:ext cx="1359360" cy="1359360"/>
                  </a:xfrm>
                  <a:prstGeom prst="ellipse">
                    <a:avLst/>
                  </a:prstGeom>
                  <a:solidFill>
                    <a:srgbClr val="212124"/>
                  </a:solidFill>
                  <a:ln w="19050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768743A9-6B87-D1A3-BBF1-541782293C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4424" y="2480190"/>
                  <a:ext cx="2554626" cy="0"/>
                </a:xfrm>
                <a:prstGeom prst="line">
                  <a:avLst/>
                </a:prstGeom>
                <a:noFill/>
                <a:ln w="63500" cap="flat" cmpd="sng" algn="ctr">
                  <a:gradFill>
                    <a:gsLst>
                      <a:gs pos="0">
                        <a:srgbClr val="177E71"/>
                      </a:gs>
                      <a:gs pos="100000">
                        <a:srgbClr val="96E89E"/>
                      </a:gs>
                    </a:gsLst>
                    <a:lin ang="0" scaled="0"/>
                  </a:gradFill>
                  <a:prstDash val="solid"/>
                  <a:headEnd type="none" w="lg" len="med"/>
                  <a:tailEnd type="none" w="lg" len="me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cxn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03DD796-D049-8305-738F-4F6B656E6048}"/>
                    </a:ext>
                  </a:extLst>
                </p:cNvPr>
                <p:cNvGrpSpPr/>
                <p:nvPr/>
              </p:nvGrpSpPr>
              <p:grpSpPr>
                <a:xfrm>
                  <a:off x="5961291" y="2188319"/>
                  <a:ext cx="583742" cy="583742"/>
                  <a:chOff x="5093744" y="1397308"/>
                  <a:chExt cx="583742" cy="583742"/>
                </a:xfrm>
              </p:grpSpPr>
              <p:sp>
                <p:nvSpPr>
                  <p:cNvPr id="301" name="Oval 300">
                    <a:extLst>
                      <a:ext uri="{FF2B5EF4-FFF2-40B4-BE49-F238E27FC236}">
                        <a16:creationId xmlns:a16="http://schemas.microsoft.com/office/drawing/2014/main" id="{34F4DB73-A886-BECD-EEC7-D080E6D866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93744" y="1397308"/>
                    <a:ext cx="583742" cy="583742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4925" cap="flat" cmpd="sng" algn="ctr">
                    <a:gradFill>
                      <a:gsLst>
                        <a:gs pos="0">
                          <a:srgbClr val="96E89E"/>
                        </a:gs>
                        <a:gs pos="100000">
                          <a:srgbClr val="0B5A54"/>
                        </a:gs>
                      </a:gsLst>
                      <a:lin ang="5400000" scaled="1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032" name="Picture 8" descr="All Microsoft Fabric icons for diagramming - Sam Debruyn">
                    <a:extLst>
                      <a:ext uri="{FF2B5EF4-FFF2-40B4-BE49-F238E27FC236}">
                        <a16:creationId xmlns:a16="http://schemas.microsoft.com/office/drawing/2014/main" id="{F1832A57-CB12-2A05-514A-CDF866E88F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190191" y="1468432"/>
                    <a:ext cx="444432" cy="4444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6" name="Picture 4" descr="Spaghetti on Transparent Background 45654340 PNG">
                  <a:extLst>
                    <a:ext uri="{FF2B5EF4-FFF2-40B4-BE49-F238E27FC236}">
                      <a16:creationId xmlns:a16="http://schemas.microsoft.com/office/drawing/2014/main" id="{54AD5BFC-6E5B-E601-7CBD-2635AC455B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7072" y="1414272"/>
                  <a:ext cx="1674668" cy="16746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0B86A86-B9B9-A92E-34B7-AF2DCACF20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56461" y="2188319"/>
                  <a:ext cx="576604" cy="506545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E4725737-374D-97BF-7044-FC2B971AD4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98751" y="2211630"/>
                  <a:ext cx="491450" cy="459922"/>
                </a:xfrm>
                <a:prstGeom prst="rect">
                  <a:avLst/>
                </a:prstGeom>
              </p:spPr>
            </p:pic>
            <p:sp>
              <p:nvSpPr>
                <p:cNvPr id="23" name="AutoShape 16" descr="Open Telemetry Logo PNG Vectors Free Download">
                  <a:extLst>
                    <a:ext uri="{FF2B5EF4-FFF2-40B4-BE49-F238E27FC236}">
                      <a16:creationId xmlns:a16="http://schemas.microsoft.com/office/drawing/2014/main" id="{0643A2A8-AF44-4509-94E0-831CE5DE775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100763" y="2808135"/>
                  <a:ext cx="304800" cy="304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2A14959-74BE-9C9A-F04C-F94EED92EFAA}"/>
                </a:ext>
              </a:extLst>
            </p:cNvPr>
            <p:cNvSpPr/>
            <p:nvPr/>
          </p:nvSpPr>
          <p:spPr bwMode="auto">
            <a:xfrm>
              <a:off x="8654472" y="1308475"/>
              <a:ext cx="545435" cy="545435"/>
            </a:xfrm>
            <a:prstGeom prst="ellipse">
              <a:avLst/>
            </a:prstGeom>
            <a:solidFill>
              <a:srgbClr val="FFFFFF"/>
            </a:solidFill>
            <a:ln w="31750" cap="flat" cmpd="sng" algn="ctr">
              <a:solidFill>
                <a:srgbClr val="00AD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14" descr="Delta Lake Introduction with Examples [ using Pyspark ] | by Ansab Iqbal |  Medium">
              <a:extLst>
                <a:ext uri="{FF2B5EF4-FFF2-40B4-BE49-F238E27FC236}">
                  <a16:creationId xmlns:a16="http://schemas.microsoft.com/office/drawing/2014/main" id="{B84CFCB2-000D-8CCD-048C-576C8C789E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8010" y="1350796"/>
              <a:ext cx="398357" cy="386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8653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614C3-F8F1-A4EF-5C98-06C90748B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1" name="Group 1270">
            <a:extLst>
              <a:ext uri="{FF2B5EF4-FFF2-40B4-BE49-F238E27FC236}">
                <a16:creationId xmlns:a16="http://schemas.microsoft.com/office/drawing/2014/main" id="{68969E08-00BC-F84F-AA25-791BA0E38C9E}"/>
              </a:ext>
            </a:extLst>
          </p:cNvPr>
          <p:cNvGrpSpPr/>
          <p:nvPr/>
        </p:nvGrpSpPr>
        <p:grpSpPr>
          <a:xfrm>
            <a:off x="-27970" y="-1"/>
            <a:ext cx="12280295" cy="5999163"/>
            <a:chOff x="-27970" y="-1"/>
            <a:chExt cx="12280295" cy="599916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F57DDFC-3EF5-FB71-4618-345B58A5C420}"/>
                </a:ext>
              </a:extLst>
            </p:cNvPr>
            <p:cNvSpPr/>
            <p:nvPr/>
          </p:nvSpPr>
          <p:spPr bwMode="auto">
            <a:xfrm>
              <a:off x="-27970" y="-1"/>
              <a:ext cx="12280294" cy="5999163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F95A1995-270A-CEA7-A477-6BC8B8A836AE}"/>
                </a:ext>
              </a:extLst>
            </p:cNvPr>
            <p:cNvSpPr txBox="1"/>
            <p:nvPr/>
          </p:nvSpPr>
          <p:spPr>
            <a:xfrm>
              <a:off x="1" y="4744820"/>
              <a:ext cx="1225232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How to setup a secured tunnel from your local machine to </a:t>
              </a:r>
              <a:br>
                <a:rPr lang="en-US" sz="2400">
                  <a:solidFill>
                    <a:srgbClr val="000000"/>
                  </a:solidFill>
                  <a:latin typeface="Segoe UI Semibold"/>
                </a:rPr>
              </a:br>
              <a:r>
                <a:rPr lang="en-US" sz="2400">
                  <a:solidFill>
                    <a:srgbClr val="1D8C79"/>
                  </a:solidFill>
                  <a:latin typeface="Segoe UI Semibold"/>
                </a:rPr>
                <a:t>Fabric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, </a:t>
              </a:r>
              <a:r>
                <a:rPr lang="en-US" sz="2400">
                  <a:solidFill>
                    <a:srgbClr val="FF3922"/>
                  </a:solidFill>
                  <a:latin typeface="Segoe UI Semibold"/>
                </a:rPr>
                <a:t>Databricks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, </a:t>
              </a:r>
              <a:r>
                <a:rPr lang="en-US" sz="2400">
                  <a:solidFill>
                    <a:srgbClr val="0078D4"/>
                  </a:solidFill>
                  <a:latin typeface="Segoe UI Semibold"/>
                </a:rPr>
                <a:t>Synapse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 or anywhere else</a:t>
              </a:r>
              <a:endParaRPr lang="en-CA" sz="2400" dirty="0" err="1">
                <a:solidFill>
                  <a:srgbClr val="000000"/>
                </a:solidFill>
                <a:latin typeface="Segoe UI Semibold"/>
              </a:endParaRPr>
            </a:p>
          </p:txBody>
        </p:sp>
        <p:pic>
          <p:nvPicPr>
            <p:cNvPr id="1270" name="Picture 1269">
              <a:extLst>
                <a:ext uri="{FF2B5EF4-FFF2-40B4-BE49-F238E27FC236}">
                  <a16:creationId xmlns:a16="http://schemas.microsoft.com/office/drawing/2014/main" id="{2B80D746-D59F-5A41-1B1F-DE1DD8D2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5532" y="707742"/>
              <a:ext cx="7295922" cy="3647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967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62350-7799-AB61-FABE-99284B1AE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1" name="Group 1270">
            <a:extLst>
              <a:ext uri="{FF2B5EF4-FFF2-40B4-BE49-F238E27FC236}">
                <a16:creationId xmlns:a16="http://schemas.microsoft.com/office/drawing/2014/main" id="{5CF35980-0410-99CC-2C9A-A48AB01A4F00}"/>
              </a:ext>
            </a:extLst>
          </p:cNvPr>
          <p:cNvGrpSpPr/>
          <p:nvPr/>
        </p:nvGrpSpPr>
        <p:grpSpPr>
          <a:xfrm>
            <a:off x="-27970" y="-1"/>
            <a:ext cx="12280295" cy="5999163"/>
            <a:chOff x="-27970" y="-1"/>
            <a:chExt cx="12280295" cy="599916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43CFA16-CB24-17C1-D66E-4FDA9B429942}"/>
                </a:ext>
              </a:extLst>
            </p:cNvPr>
            <p:cNvSpPr/>
            <p:nvPr/>
          </p:nvSpPr>
          <p:spPr bwMode="auto">
            <a:xfrm>
              <a:off x="-27970" y="-1"/>
              <a:ext cx="12280294" cy="5999163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A81DDEB6-8093-DCBC-A42F-D63A33702CD8}"/>
                </a:ext>
              </a:extLst>
            </p:cNvPr>
            <p:cNvSpPr txBox="1"/>
            <p:nvPr/>
          </p:nvSpPr>
          <p:spPr>
            <a:xfrm>
              <a:off x="1" y="4744820"/>
              <a:ext cx="12252324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How to securedly setup CICD automation on </a:t>
              </a:r>
              <a:r>
                <a:rPr lang="en-US" sz="2400">
                  <a:solidFill>
                    <a:srgbClr val="1D8C79"/>
                  </a:solidFill>
                  <a:latin typeface="Segoe UI Semibold"/>
                </a:rPr>
                <a:t>Fabric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 when </a:t>
              </a:r>
              <a:br>
                <a:rPr lang="en-US" sz="2400">
                  <a:solidFill>
                    <a:srgbClr val="000000"/>
                  </a:solidFill>
                  <a:latin typeface="Segoe UI Semibold"/>
                </a:rPr>
              </a:br>
              <a:r>
                <a:rPr lang="en-US" sz="2400">
                  <a:solidFill>
                    <a:srgbClr val="EE0000"/>
                  </a:solidFill>
                  <a:latin typeface="Segoe UI Semibold"/>
                </a:rPr>
                <a:t>Service principal usage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 is disabled on the tenant</a:t>
              </a:r>
              <a:br>
                <a:rPr lang="en-US" sz="2400">
                  <a:solidFill>
                    <a:srgbClr val="000000"/>
                  </a:solidFill>
                  <a:latin typeface="Segoe UI Semibold"/>
                </a:rPr>
              </a:br>
              <a:endParaRPr lang="en-CA" sz="2400" dirty="0" err="1">
                <a:solidFill>
                  <a:srgbClr val="000000"/>
                </a:solidFill>
                <a:latin typeface="Segoe UI Semibold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AE3DDF8-B9DC-B8AA-C372-9CA1E43ACDDF}"/>
              </a:ext>
            </a:extLst>
          </p:cNvPr>
          <p:cNvGrpSpPr/>
          <p:nvPr/>
        </p:nvGrpSpPr>
        <p:grpSpPr>
          <a:xfrm>
            <a:off x="1327091" y="388634"/>
            <a:ext cx="9315525" cy="4140234"/>
            <a:chOff x="1327091" y="388634"/>
            <a:chExt cx="9315525" cy="41402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191625-B803-DF4F-942A-783F19124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184" b="2187"/>
            <a:stretch>
              <a:fillRect/>
            </a:stretch>
          </p:blipFill>
          <p:spPr>
            <a:xfrm>
              <a:off x="1327091" y="388634"/>
              <a:ext cx="9315525" cy="414023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6601A5-7512-7075-5BB4-08F5DD67E4AB}"/>
                </a:ext>
              </a:extLst>
            </p:cNvPr>
            <p:cNvGrpSpPr/>
            <p:nvPr/>
          </p:nvGrpSpPr>
          <p:grpSpPr>
            <a:xfrm>
              <a:off x="4278410" y="2811960"/>
              <a:ext cx="2855880" cy="906120"/>
              <a:chOff x="4278410" y="2811960"/>
              <a:chExt cx="2855880" cy="90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83F9FC83-C923-A147-18F8-5CAF003C2504}"/>
                      </a:ext>
                    </a:extLst>
                  </p14:cNvPr>
                  <p14:cNvContentPartPr/>
                  <p14:nvPr/>
                </p14:nvContentPartPr>
                <p14:xfrm>
                  <a:off x="4320170" y="2811960"/>
                  <a:ext cx="2165400" cy="58032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83F9FC83-C923-A147-18F8-5CAF003C2504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311530" y="2802960"/>
                    <a:ext cx="2183040" cy="59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39F89C49-BC1D-E751-FEA6-2E9C06DD44F2}"/>
                      </a:ext>
                    </a:extLst>
                  </p14:cNvPr>
                  <p14:cNvContentPartPr/>
                  <p14:nvPr/>
                </p14:nvContentPartPr>
                <p14:xfrm>
                  <a:off x="4278410" y="3418920"/>
                  <a:ext cx="335160" cy="29916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39F89C49-BC1D-E751-FEA6-2E9C06DD44F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269770" y="3409920"/>
                    <a:ext cx="35280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F4C57006-639E-21D8-9C63-82A38056D0B3}"/>
                      </a:ext>
                    </a:extLst>
                  </p14:cNvPr>
                  <p14:cNvContentPartPr/>
                  <p14:nvPr/>
                </p14:nvContentPartPr>
                <p14:xfrm>
                  <a:off x="6624530" y="3368160"/>
                  <a:ext cx="509760" cy="3333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F4C57006-639E-21D8-9C63-82A38056D0B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615890" y="3359160"/>
                    <a:ext cx="527400" cy="35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849FA967-0B2B-98DF-2FA0-E0F1BD8B9FD1}"/>
                      </a:ext>
                    </a:extLst>
                  </p14:cNvPr>
                  <p14:cNvContentPartPr/>
                  <p14:nvPr/>
                </p14:nvContentPartPr>
                <p14:xfrm>
                  <a:off x="6654770" y="3362040"/>
                  <a:ext cx="138240" cy="18180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49FA967-0B2B-98DF-2FA0-E0F1BD8B9FD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645770" y="3353400"/>
                    <a:ext cx="155880" cy="199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F9A599-4C6E-1FC5-AE70-105145C264D0}"/>
                </a:ext>
              </a:extLst>
            </p:cNvPr>
            <p:cNvGrpSpPr/>
            <p:nvPr/>
          </p:nvGrpSpPr>
          <p:grpSpPr>
            <a:xfrm>
              <a:off x="6463250" y="2424240"/>
              <a:ext cx="453240" cy="363240"/>
              <a:chOff x="6463250" y="2424240"/>
              <a:chExt cx="453240" cy="363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E8A9FCBC-5AA8-1897-189B-2E9DF56FFEF2}"/>
                      </a:ext>
                    </a:extLst>
                  </p14:cNvPr>
                  <p14:cNvContentPartPr/>
                  <p14:nvPr/>
                </p14:nvContentPartPr>
                <p14:xfrm>
                  <a:off x="6512930" y="2424240"/>
                  <a:ext cx="403560" cy="32760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E8A9FCBC-5AA8-1897-189B-2E9DF56FFEF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503930" y="2415240"/>
                    <a:ext cx="421200" cy="34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5DD4740E-D693-1075-2151-CC9900AAF90C}"/>
                      </a:ext>
                    </a:extLst>
                  </p14:cNvPr>
                  <p14:cNvContentPartPr/>
                  <p14:nvPr/>
                </p14:nvContentPartPr>
                <p14:xfrm>
                  <a:off x="6463250" y="2639520"/>
                  <a:ext cx="147600" cy="1479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5DD4740E-D693-1075-2151-CC9900AAF90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454250" y="2630520"/>
                    <a:ext cx="165240" cy="165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876C408-E43C-BE7A-C3C2-57A37BBED045}"/>
                    </a:ext>
                  </a:extLst>
                </p14:cNvPr>
                <p14:cNvContentPartPr/>
                <p14:nvPr/>
              </p14:nvContentPartPr>
              <p14:xfrm>
                <a:off x="4088690" y="2329200"/>
                <a:ext cx="406800" cy="398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876C408-E43C-BE7A-C3C2-57A37BBED0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79682" y="2320200"/>
                  <a:ext cx="424456" cy="41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59945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A714E-1FA8-25E6-7DD0-E2495E34D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Group 1300">
            <a:extLst>
              <a:ext uri="{FF2B5EF4-FFF2-40B4-BE49-F238E27FC236}">
                <a16:creationId xmlns:a16="http://schemas.microsoft.com/office/drawing/2014/main" id="{2A78695B-EA02-55DD-DD3B-964FD2413B30}"/>
              </a:ext>
            </a:extLst>
          </p:cNvPr>
          <p:cNvGrpSpPr/>
          <p:nvPr/>
        </p:nvGrpSpPr>
        <p:grpSpPr>
          <a:xfrm>
            <a:off x="-27970" y="-1"/>
            <a:ext cx="12280295" cy="5999163"/>
            <a:chOff x="-27970" y="-1"/>
            <a:chExt cx="12280295" cy="5999163"/>
          </a:xfrm>
        </p:grpSpPr>
        <p:grpSp>
          <p:nvGrpSpPr>
            <p:cNvPr id="1271" name="Group 1270">
              <a:extLst>
                <a:ext uri="{FF2B5EF4-FFF2-40B4-BE49-F238E27FC236}">
                  <a16:creationId xmlns:a16="http://schemas.microsoft.com/office/drawing/2014/main" id="{4E644B19-04D1-EA86-5071-41039FA7F577}"/>
                </a:ext>
              </a:extLst>
            </p:cNvPr>
            <p:cNvGrpSpPr/>
            <p:nvPr/>
          </p:nvGrpSpPr>
          <p:grpSpPr>
            <a:xfrm>
              <a:off x="-27970" y="-1"/>
              <a:ext cx="12280295" cy="5999163"/>
              <a:chOff x="-27970" y="-1"/>
              <a:chExt cx="12280295" cy="5999163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4DE6576-0A09-24AD-B077-18EDAB4B34C2}"/>
                  </a:ext>
                </a:extLst>
              </p:cNvPr>
              <p:cNvSpPr/>
              <p:nvPr/>
            </p:nvSpPr>
            <p:spPr bwMode="auto">
              <a:xfrm>
                <a:off x="-27970" y="-1"/>
                <a:ext cx="12280294" cy="5999163"/>
              </a:xfrm>
              <a:prstGeom prst="rect">
                <a:avLst/>
              </a:prstGeom>
              <a:gradFill>
                <a:gsLst>
                  <a:gs pos="0">
                    <a:srgbClr val="F7FDFD"/>
                  </a:gs>
                  <a:gs pos="100000">
                    <a:srgbClr val="EEEEF5"/>
                  </a:gs>
                </a:gsLst>
                <a:lin ang="18900000" scaled="1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6" name="TextBox 1235">
                <a:extLst>
                  <a:ext uri="{FF2B5EF4-FFF2-40B4-BE49-F238E27FC236}">
                    <a16:creationId xmlns:a16="http://schemas.microsoft.com/office/drawing/2014/main" id="{5F458D40-20D2-7521-0C5D-2FDB5E0FC457}"/>
                  </a:ext>
                </a:extLst>
              </p:cNvPr>
              <p:cNvSpPr txBox="1"/>
              <p:nvPr/>
            </p:nvSpPr>
            <p:spPr>
              <a:xfrm>
                <a:off x="1" y="4744820"/>
                <a:ext cx="12252324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1D8C79"/>
                    </a:solidFill>
                    <a:latin typeface="Segoe UI Semibold"/>
                  </a:rPr>
                  <a:t>Fabric</a:t>
                </a:r>
                <a: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  <a:t> Open Mirroring is really fast, </a:t>
                </a:r>
                <a:b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</a:br>
                <a: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  <a:t>and free (</a:t>
                </a:r>
                <a:r>
                  <a:rPr lang="en-US" sz="2400" i="1" dirty="0">
                    <a:solidFill>
                      <a:srgbClr val="000000"/>
                    </a:solidFill>
                    <a:latin typeface="Segoe UI Semibold"/>
                  </a:rPr>
                  <a:t>really!</a:t>
                </a:r>
                <a: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  <a:t>)</a:t>
                </a:r>
                <a:endParaRPr lang="en-CA" sz="2400" dirty="0" err="1">
                  <a:solidFill>
                    <a:srgbClr val="000000"/>
                  </a:solidFill>
                  <a:latin typeface="Segoe UI Semibold"/>
                </a:endParaRPr>
              </a:p>
            </p:txBody>
          </p:sp>
        </p:grpSp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1B94C424-DC0B-BD3D-B85F-528B0E8F6BC5}"/>
                </a:ext>
              </a:extLst>
            </p:cNvPr>
            <p:cNvSpPr/>
            <p:nvPr/>
          </p:nvSpPr>
          <p:spPr bwMode="auto">
            <a:xfrm>
              <a:off x="342900" y="400050"/>
              <a:ext cx="10544175" cy="4205878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9" name="Rectangle: Rounded Corners 1228">
              <a:extLst>
                <a:ext uri="{FF2B5EF4-FFF2-40B4-BE49-F238E27FC236}">
                  <a16:creationId xmlns:a16="http://schemas.microsoft.com/office/drawing/2014/main" id="{F9206ED2-8A9E-0B01-F74C-C24B8AE6A7EF}"/>
                </a:ext>
              </a:extLst>
            </p:cNvPr>
            <p:cNvSpPr/>
            <p:nvPr/>
          </p:nvSpPr>
          <p:spPr bwMode="auto">
            <a:xfrm>
              <a:off x="549519" y="1240779"/>
              <a:ext cx="2625481" cy="1526768"/>
            </a:xfrm>
            <a:prstGeom prst="roundRect">
              <a:avLst>
                <a:gd name="adj" fmla="val 1988"/>
              </a:avLst>
            </a:prstGeom>
            <a:solidFill>
              <a:srgbClr val="E1ECEA"/>
            </a:solidFill>
            <a:ln w="4445" cap="flat" cmpd="sng" algn="ctr">
              <a:solidFill>
                <a:srgbClr val="CAE4E1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7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0" name="Rectangle: Rounded Corners 1229">
              <a:extLst>
                <a:ext uri="{FF2B5EF4-FFF2-40B4-BE49-F238E27FC236}">
                  <a16:creationId xmlns:a16="http://schemas.microsoft.com/office/drawing/2014/main" id="{6C5B1DF6-CE4E-3EB4-C83B-81C4C1397BDD}"/>
                </a:ext>
              </a:extLst>
            </p:cNvPr>
            <p:cNvSpPr/>
            <p:nvPr/>
          </p:nvSpPr>
          <p:spPr bwMode="auto">
            <a:xfrm>
              <a:off x="722899" y="1495346"/>
              <a:ext cx="2368109" cy="1057113"/>
            </a:xfrm>
            <a:prstGeom prst="roundRect">
              <a:avLst>
                <a:gd name="adj" fmla="val 1988"/>
              </a:avLst>
            </a:prstGeom>
            <a:solidFill>
              <a:srgbClr val="EBEBEB"/>
            </a:solidFill>
            <a:ln w="4445" cap="flat" cmpd="sng" algn="ctr">
              <a:solidFill>
                <a:srgbClr val="FFFFFF">
                  <a:lumMod val="75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1" name="Rectangle: Rounded Corners 1230">
              <a:extLst>
                <a:ext uri="{FF2B5EF4-FFF2-40B4-BE49-F238E27FC236}">
                  <a16:creationId xmlns:a16="http://schemas.microsoft.com/office/drawing/2014/main" id="{00D3FF9C-2A17-ABA2-3387-48E31C974DE9}"/>
                </a:ext>
              </a:extLst>
            </p:cNvPr>
            <p:cNvSpPr/>
            <p:nvPr/>
          </p:nvSpPr>
          <p:spPr bwMode="auto">
            <a:xfrm>
              <a:off x="685001" y="1547164"/>
              <a:ext cx="2368109" cy="1057113"/>
            </a:xfrm>
            <a:prstGeom prst="roundRect">
              <a:avLst>
                <a:gd name="adj" fmla="val 1988"/>
              </a:avLst>
            </a:prstGeom>
            <a:solidFill>
              <a:srgbClr val="EBEBEB"/>
            </a:solidFill>
            <a:ln w="4445" cap="flat" cmpd="sng" algn="ctr">
              <a:solidFill>
                <a:srgbClr val="FFFFFF">
                  <a:lumMod val="75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2" name="Rectangle: Rounded Corners 1231">
              <a:extLst>
                <a:ext uri="{FF2B5EF4-FFF2-40B4-BE49-F238E27FC236}">
                  <a16:creationId xmlns:a16="http://schemas.microsoft.com/office/drawing/2014/main" id="{E4AC8E29-E1FF-2096-E9B2-8CB4CB0E658B}"/>
                </a:ext>
              </a:extLst>
            </p:cNvPr>
            <p:cNvSpPr/>
            <p:nvPr/>
          </p:nvSpPr>
          <p:spPr bwMode="auto">
            <a:xfrm>
              <a:off x="645866" y="1596423"/>
              <a:ext cx="2368109" cy="1057113"/>
            </a:xfrm>
            <a:prstGeom prst="roundRect">
              <a:avLst>
                <a:gd name="adj" fmla="val 1988"/>
              </a:avLst>
            </a:prstGeom>
            <a:solidFill>
              <a:srgbClr val="EBEBEB"/>
            </a:solidFill>
            <a:ln w="4445" cap="flat" cmpd="sng" algn="ctr">
              <a:solidFill>
                <a:srgbClr val="FFFFFF">
                  <a:lumMod val="75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3" name="Rectangle: Rounded Corners 1232">
              <a:extLst>
                <a:ext uri="{FF2B5EF4-FFF2-40B4-BE49-F238E27FC236}">
                  <a16:creationId xmlns:a16="http://schemas.microsoft.com/office/drawing/2014/main" id="{7B56B583-FFD0-3E63-66F2-16826853FBEC}"/>
                </a:ext>
              </a:extLst>
            </p:cNvPr>
            <p:cNvSpPr/>
            <p:nvPr/>
          </p:nvSpPr>
          <p:spPr bwMode="auto">
            <a:xfrm>
              <a:off x="721137" y="1694490"/>
              <a:ext cx="2217042" cy="874026"/>
            </a:xfrm>
            <a:prstGeom prst="roundRect">
              <a:avLst>
                <a:gd name="adj" fmla="val 11561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4" name="TextBox 1233">
              <a:extLst>
                <a:ext uri="{FF2B5EF4-FFF2-40B4-BE49-F238E27FC236}">
                  <a16:creationId xmlns:a16="http://schemas.microsoft.com/office/drawing/2014/main" id="{AD0BD6E4-00E3-97AE-C5C1-170F2AD55E63}"/>
                </a:ext>
              </a:extLst>
            </p:cNvPr>
            <p:cNvSpPr txBox="1"/>
            <p:nvPr/>
          </p:nvSpPr>
          <p:spPr>
            <a:xfrm>
              <a:off x="1095067" y="1812311"/>
              <a:ext cx="184311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Benchmarker App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35" name="Picture 2" descr="Download the Python Logo and Icon for Your Projects">
              <a:extLst>
                <a:ext uri="{FF2B5EF4-FFF2-40B4-BE49-F238E27FC236}">
                  <a16:creationId xmlns:a16="http://schemas.microsoft.com/office/drawing/2014/main" id="{248BC051-91F5-CED1-4C24-5810F3BF3E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640" y="2148694"/>
              <a:ext cx="241405" cy="241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7" name="TextBox 1236">
              <a:extLst>
                <a:ext uri="{FF2B5EF4-FFF2-40B4-BE49-F238E27FC236}">
                  <a16:creationId xmlns:a16="http://schemas.microsoft.com/office/drawing/2014/main" id="{08D780E6-831A-6693-7972-D1566FAE00A4}"/>
                </a:ext>
              </a:extLst>
            </p:cNvPr>
            <p:cNvSpPr txBox="1"/>
            <p:nvPr/>
          </p:nvSpPr>
          <p:spPr>
            <a:xfrm>
              <a:off x="1100043" y="2143878"/>
              <a:ext cx="54201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Multiple-threads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38" name="TextBox 1237">
              <a:extLst>
                <a:ext uri="{FF2B5EF4-FFF2-40B4-BE49-F238E27FC236}">
                  <a16:creationId xmlns:a16="http://schemas.microsoft.com/office/drawing/2014/main" id="{640BC34B-1504-4C1E-1AA6-EAB5C41D74BC}"/>
                </a:ext>
              </a:extLst>
            </p:cNvPr>
            <p:cNvSpPr txBox="1"/>
            <p:nvPr/>
          </p:nvSpPr>
          <p:spPr>
            <a:xfrm>
              <a:off x="2003014" y="2160428"/>
              <a:ext cx="81056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Duck DB Parquet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39" name="TextBox 1238">
              <a:extLst>
                <a:ext uri="{FF2B5EF4-FFF2-40B4-BE49-F238E27FC236}">
                  <a16:creationId xmlns:a16="http://schemas.microsoft.com/office/drawing/2014/main" id="{98E11459-814A-A4F7-CDB0-410AFB989CA3}"/>
                </a:ext>
              </a:extLst>
            </p:cNvPr>
            <p:cNvSpPr txBox="1"/>
            <p:nvPr/>
          </p:nvSpPr>
          <p:spPr>
            <a:xfrm>
              <a:off x="844175" y="1750612"/>
              <a:ext cx="34841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🔥</a:t>
              </a:r>
              <a:endParaRPr kumimoji="0" lang="en-CA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grpSp>
          <p:nvGrpSpPr>
            <p:cNvPr id="1240" name="Group 1239">
              <a:extLst>
                <a:ext uri="{FF2B5EF4-FFF2-40B4-BE49-F238E27FC236}">
                  <a16:creationId xmlns:a16="http://schemas.microsoft.com/office/drawing/2014/main" id="{6CE88B06-FF91-BB6E-373B-3E85CBF1BCAB}"/>
                </a:ext>
              </a:extLst>
            </p:cNvPr>
            <p:cNvGrpSpPr/>
            <p:nvPr/>
          </p:nvGrpSpPr>
          <p:grpSpPr>
            <a:xfrm>
              <a:off x="1639489" y="2113987"/>
              <a:ext cx="363525" cy="333118"/>
              <a:chOff x="1639489" y="2113987"/>
              <a:chExt cx="363525" cy="333118"/>
            </a:xfrm>
          </p:grpSpPr>
          <p:pic>
            <p:nvPicPr>
              <p:cNvPr id="1288" name="Picture 4" descr="Duckdb icon - Free Download PNG &amp; SVG | Streamline">
                <a:extLst>
                  <a:ext uri="{FF2B5EF4-FFF2-40B4-BE49-F238E27FC236}">
                    <a16:creationId xmlns:a16="http://schemas.microsoft.com/office/drawing/2014/main" id="{62C0EFF1-3494-3913-67CF-7EC933D601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9489" y="2113987"/>
                <a:ext cx="276112" cy="276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9" name="Picture 8" descr="NuGet Gallery | Parquet.Net 4.23.3">
                <a:extLst>
                  <a:ext uri="{FF2B5EF4-FFF2-40B4-BE49-F238E27FC236}">
                    <a16:creationId xmlns:a16="http://schemas.microsoft.com/office/drawing/2014/main" id="{6F0D044E-8EF2-83CE-8F4B-7C2EB257DB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2834" y="2256925"/>
                <a:ext cx="190180" cy="1901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41" name="Rectangle: Rounded Corners 1240">
              <a:extLst>
                <a:ext uri="{FF2B5EF4-FFF2-40B4-BE49-F238E27FC236}">
                  <a16:creationId xmlns:a16="http://schemas.microsoft.com/office/drawing/2014/main" id="{68147ECF-768D-9B10-7AEA-D0D0EFFE7AE9}"/>
                </a:ext>
              </a:extLst>
            </p:cNvPr>
            <p:cNvSpPr/>
            <p:nvPr/>
          </p:nvSpPr>
          <p:spPr bwMode="auto">
            <a:xfrm>
              <a:off x="4088238" y="812688"/>
              <a:ext cx="6396341" cy="1999246"/>
            </a:xfrm>
            <a:prstGeom prst="roundRect">
              <a:avLst>
                <a:gd name="adj" fmla="val 1988"/>
              </a:avLst>
            </a:prstGeom>
            <a:solidFill>
              <a:srgbClr val="E1ECEA"/>
            </a:solidFill>
            <a:ln w="4445" cap="flat" cmpd="sng" algn="ctr">
              <a:solidFill>
                <a:srgbClr val="CAE4E1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7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42" name="Picture 6" descr="Microsoft Fabric | Logopedia | Fandom">
              <a:extLst>
                <a:ext uri="{FF2B5EF4-FFF2-40B4-BE49-F238E27FC236}">
                  <a16:creationId xmlns:a16="http://schemas.microsoft.com/office/drawing/2014/main" id="{AB5844DD-F4FA-1CB3-8CE8-2F48ECBF4A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017" y="635730"/>
              <a:ext cx="353914" cy="353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43" name="Group 1242">
              <a:extLst>
                <a:ext uri="{FF2B5EF4-FFF2-40B4-BE49-F238E27FC236}">
                  <a16:creationId xmlns:a16="http://schemas.microsoft.com/office/drawing/2014/main" id="{4351C7E4-CEF9-60B0-0A56-1BB44209321B}"/>
                </a:ext>
              </a:extLst>
            </p:cNvPr>
            <p:cNvGrpSpPr/>
            <p:nvPr/>
          </p:nvGrpSpPr>
          <p:grpSpPr>
            <a:xfrm>
              <a:off x="10276219" y="639262"/>
              <a:ext cx="416719" cy="346848"/>
              <a:chOff x="9411850" y="412771"/>
              <a:chExt cx="416719" cy="346848"/>
            </a:xfrm>
          </p:grpSpPr>
          <p:sp>
            <p:nvSpPr>
              <p:cNvPr id="1286" name="Rectangle: Rounded Corners 1285">
                <a:extLst>
                  <a:ext uri="{FF2B5EF4-FFF2-40B4-BE49-F238E27FC236}">
                    <a16:creationId xmlns:a16="http://schemas.microsoft.com/office/drawing/2014/main" id="{01C1D09A-7536-0170-D800-C2DFA1BA134B}"/>
                  </a:ext>
                </a:extLst>
              </p:cNvPr>
              <p:cNvSpPr/>
              <p:nvPr/>
            </p:nvSpPr>
            <p:spPr bwMode="auto">
              <a:xfrm>
                <a:off x="9411850" y="412771"/>
                <a:ext cx="328613" cy="346848"/>
              </a:xfrm>
              <a:prstGeom prst="roundRect">
                <a:avLst>
                  <a:gd name="adj" fmla="val 10690"/>
                </a:avLst>
              </a:prstGeom>
              <a:gradFill>
                <a:gsLst>
                  <a:gs pos="0">
                    <a:srgbClr val="F7F7F7"/>
                  </a:gs>
                  <a:gs pos="100000">
                    <a:srgbClr val="E4E4E4"/>
                  </a:gs>
                </a:gsLst>
                <a:lin ang="5400000" scaled="1"/>
              </a:gradFill>
              <a:ln w="6350" cap="flat" cmpd="sng" algn="ctr">
                <a:solidFill>
                  <a:srgbClr val="E6E6E6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7" name="TextBox 1286">
                <a:extLst>
                  <a:ext uri="{FF2B5EF4-FFF2-40B4-BE49-F238E27FC236}">
                    <a16:creationId xmlns:a16="http://schemas.microsoft.com/office/drawing/2014/main" id="{D214039C-E76D-F629-0788-CCE540CEFD9A}"/>
                  </a:ext>
                </a:extLst>
              </p:cNvPr>
              <p:cNvSpPr txBox="1"/>
              <p:nvPr/>
            </p:nvSpPr>
            <p:spPr>
              <a:xfrm>
                <a:off x="9478525" y="493195"/>
                <a:ext cx="35004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8544F"/>
                    </a:solidFill>
                    <a:effectLst/>
                    <a:uLnTx/>
                    <a:uFillTx/>
                    <a:latin typeface="Cascadia Code" panose="020B0609020000020004" pitchFamily="49" charset="0"/>
                    <a:cs typeface="Cascadia Code" panose="020B0609020000020004" pitchFamily="49" charset="0"/>
                  </a:rPr>
                  <a:t>F2</a:t>
                </a:r>
                <a:endParaRPr kumimoji="0" lang="en-CA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8544F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p:grpSp>
        <p:sp>
          <p:nvSpPr>
            <p:cNvPr id="1244" name="Rectangle: Rounded Corners 1243">
              <a:extLst>
                <a:ext uri="{FF2B5EF4-FFF2-40B4-BE49-F238E27FC236}">
                  <a16:creationId xmlns:a16="http://schemas.microsoft.com/office/drawing/2014/main" id="{0641F632-EC67-F9A9-733D-73A2DDC5A299}"/>
                </a:ext>
              </a:extLst>
            </p:cNvPr>
            <p:cNvSpPr/>
            <p:nvPr/>
          </p:nvSpPr>
          <p:spPr bwMode="auto">
            <a:xfrm>
              <a:off x="4185332" y="1080932"/>
              <a:ext cx="6164692" cy="1645517"/>
            </a:xfrm>
            <a:prstGeom prst="roundRect">
              <a:avLst>
                <a:gd name="adj" fmla="val 1988"/>
              </a:avLst>
            </a:prstGeom>
            <a:solidFill>
              <a:srgbClr val="EBEBEB"/>
            </a:solidFill>
            <a:ln w="4445" cap="flat" cmpd="sng" algn="ctr">
              <a:solidFill>
                <a:srgbClr val="FFFFFF">
                  <a:lumMod val="75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5" name="Rectangle: Rounded Corners 1244">
              <a:extLst>
                <a:ext uri="{FF2B5EF4-FFF2-40B4-BE49-F238E27FC236}">
                  <a16:creationId xmlns:a16="http://schemas.microsoft.com/office/drawing/2014/main" id="{A31A3880-007F-2D32-C097-7F84000E5569}"/>
                </a:ext>
              </a:extLst>
            </p:cNvPr>
            <p:cNvSpPr/>
            <p:nvPr/>
          </p:nvSpPr>
          <p:spPr bwMode="auto">
            <a:xfrm>
              <a:off x="4252611" y="1299268"/>
              <a:ext cx="2378376" cy="1350306"/>
            </a:xfrm>
            <a:prstGeom prst="roundRect">
              <a:avLst>
                <a:gd name="adj" fmla="val 235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v</a:t>
              </a: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46" name="Picture 12" descr="Folder Icon | Flatastic 1 Iconpack | Custom Icon Design">
              <a:extLst>
                <a:ext uri="{FF2B5EF4-FFF2-40B4-BE49-F238E27FC236}">
                  <a16:creationId xmlns:a16="http://schemas.microsoft.com/office/drawing/2014/main" id="{05A263B0-5A06-EDA7-7330-90F9955989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5297" y="1356586"/>
              <a:ext cx="265440" cy="265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7" name="TextBox 1246">
              <a:extLst>
                <a:ext uri="{FF2B5EF4-FFF2-40B4-BE49-F238E27FC236}">
                  <a16:creationId xmlns:a16="http://schemas.microsoft.com/office/drawing/2014/main" id="{0F35460E-016F-5889-B284-CFBBBFF966B8}"/>
                </a:ext>
              </a:extLst>
            </p:cNvPr>
            <p:cNvSpPr txBox="1"/>
            <p:nvPr/>
          </p:nvSpPr>
          <p:spPr>
            <a:xfrm>
              <a:off x="4685468" y="1427750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Files / LandingZone / 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</a:rPr>
                <a:t>foo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.schema / 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</a:rPr>
                <a:t>table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 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48" name="Picture 10" descr="All Microsoft Fabric icons for diagramming - Sam Debruyn">
              <a:extLst>
                <a:ext uri="{FF2B5EF4-FFF2-40B4-BE49-F238E27FC236}">
                  <a16:creationId xmlns:a16="http://schemas.microsoft.com/office/drawing/2014/main" id="{ADFCA470-90CE-818D-3092-1B5E9BC7E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1221" y="812687"/>
              <a:ext cx="475487" cy="475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9" name="Rectangle: Rounded Corners 1248">
              <a:extLst>
                <a:ext uri="{FF2B5EF4-FFF2-40B4-BE49-F238E27FC236}">
                  <a16:creationId xmlns:a16="http://schemas.microsoft.com/office/drawing/2014/main" id="{7946938C-A7B4-8BDD-609C-8E07DD8E6B5C}"/>
                </a:ext>
              </a:extLst>
            </p:cNvPr>
            <p:cNvSpPr/>
            <p:nvPr/>
          </p:nvSpPr>
          <p:spPr bwMode="auto">
            <a:xfrm>
              <a:off x="8705231" y="1299268"/>
              <a:ext cx="1550879" cy="1384320"/>
            </a:xfrm>
            <a:prstGeom prst="roundRect">
              <a:avLst>
                <a:gd name="adj" fmla="val 235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0" name="TextBox 1249">
              <a:extLst>
                <a:ext uri="{FF2B5EF4-FFF2-40B4-BE49-F238E27FC236}">
                  <a16:creationId xmlns:a16="http://schemas.microsoft.com/office/drawing/2014/main" id="{2D614719-A1FC-AD64-FFDD-C557BED00104}"/>
                </a:ext>
              </a:extLst>
            </p:cNvPr>
            <p:cNvSpPr txBox="1"/>
            <p:nvPr/>
          </p:nvSpPr>
          <p:spPr>
            <a:xfrm>
              <a:off x="9085448" y="1427750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Tables / 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</a:rPr>
                <a:t>foo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 / 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</a:rPr>
                <a:t>table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 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51" name="Picture 14" descr="Azure Delta Lake - Monte Carlo Data">
              <a:extLst>
                <a:ext uri="{FF2B5EF4-FFF2-40B4-BE49-F238E27FC236}">
                  <a16:creationId xmlns:a16="http://schemas.microsoft.com/office/drawing/2014/main" id="{219E058B-E0DF-0A10-DCE2-F96A4D1624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9047" y="1393235"/>
              <a:ext cx="201013" cy="194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2" name="Picture 12" descr="Folder Icon | Flatastic 1 Iconpack | Custom Icon Design">
              <a:extLst>
                <a:ext uri="{FF2B5EF4-FFF2-40B4-BE49-F238E27FC236}">
                  <a16:creationId xmlns:a16="http://schemas.microsoft.com/office/drawing/2014/main" id="{9A23A40F-0CE6-229F-0D5F-CC11AFF90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580" y="1818293"/>
              <a:ext cx="184768" cy="18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3" name="TextBox 1252">
              <a:extLst>
                <a:ext uri="{FF2B5EF4-FFF2-40B4-BE49-F238E27FC236}">
                  <a16:creationId xmlns:a16="http://schemas.microsoft.com/office/drawing/2014/main" id="{E7DF6F91-EA2B-CC79-5726-00EECE6F8FD1}"/>
                </a:ext>
              </a:extLst>
            </p:cNvPr>
            <p:cNvSpPr txBox="1"/>
            <p:nvPr/>
          </p:nvSpPr>
          <p:spPr>
            <a:xfrm>
              <a:off x="4668626" y="1855897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_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FilesReadyToDelete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54" name="TextBox 1253">
              <a:extLst>
                <a:ext uri="{FF2B5EF4-FFF2-40B4-BE49-F238E27FC236}">
                  <a16:creationId xmlns:a16="http://schemas.microsoft.com/office/drawing/2014/main" id="{9E72784D-4F8E-685B-0D1D-EA27425570C7}"/>
                </a:ext>
              </a:extLst>
            </p:cNvPr>
            <p:cNvSpPr txBox="1"/>
            <p:nvPr/>
          </p:nvSpPr>
          <p:spPr>
            <a:xfrm>
              <a:off x="4668626" y="2096638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metadata.json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55" name="Picture 16" descr="Json file - Free interface icons">
              <a:extLst>
                <a:ext uri="{FF2B5EF4-FFF2-40B4-BE49-F238E27FC236}">
                  <a16:creationId xmlns:a16="http://schemas.microsoft.com/office/drawing/2014/main" id="{C0B9D9AA-9F61-15CE-E6DD-DD2F663402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581" y="2069111"/>
              <a:ext cx="184768" cy="18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6" name="Picture 8" descr="NuGet Gallery | Parquet.Net 4.23.3">
              <a:extLst>
                <a:ext uri="{FF2B5EF4-FFF2-40B4-BE49-F238E27FC236}">
                  <a16:creationId xmlns:a16="http://schemas.microsoft.com/office/drawing/2014/main" id="{B0ACC257-70E0-1E7D-C5F7-DC0DB61977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1168" y="2312847"/>
              <a:ext cx="190180" cy="19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7" name="TextBox 1256">
              <a:extLst>
                <a:ext uri="{FF2B5EF4-FFF2-40B4-BE49-F238E27FC236}">
                  <a16:creationId xmlns:a16="http://schemas.microsoft.com/office/drawing/2014/main" id="{D56BFD45-D743-AD01-F8F0-489327727306}"/>
                </a:ext>
              </a:extLst>
            </p:cNvPr>
            <p:cNvSpPr txBox="1"/>
            <p:nvPr/>
          </p:nvSpPr>
          <p:spPr>
            <a:xfrm>
              <a:off x="4685467" y="2351973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…parquet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58" name="Picture 12" descr="Folder Icon | Flatastic 1 Iconpack | Custom Icon Design">
              <a:extLst>
                <a:ext uri="{FF2B5EF4-FFF2-40B4-BE49-F238E27FC236}">
                  <a16:creationId xmlns:a16="http://schemas.microsoft.com/office/drawing/2014/main" id="{2B4D595E-E1DA-580B-13EB-413E231CE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5292" y="1663614"/>
              <a:ext cx="184768" cy="18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9" name="TextBox 1258">
              <a:extLst>
                <a:ext uri="{FF2B5EF4-FFF2-40B4-BE49-F238E27FC236}">
                  <a16:creationId xmlns:a16="http://schemas.microsoft.com/office/drawing/2014/main" id="{22C57ACC-4150-FB4A-0C83-4E2395C721FB}"/>
                </a:ext>
              </a:extLst>
            </p:cNvPr>
            <p:cNvSpPr txBox="1"/>
            <p:nvPr/>
          </p:nvSpPr>
          <p:spPr>
            <a:xfrm>
              <a:off x="9087338" y="1701218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_change_data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60" name="Picture 8" descr="NuGet Gallery | Parquet.Net 4.23.3">
              <a:extLst>
                <a:ext uri="{FF2B5EF4-FFF2-40B4-BE49-F238E27FC236}">
                  <a16:creationId xmlns:a16="http://schemas.microsoft.com/office/drawing/2014/main" id="{E7A03B9C-B775-AED2-A477-55D6FDDC9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9880" y="2250043"/>
              <a:ext cx="190180" cy="19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1" name="TextBox 1260">
              <a:extLst>
                <a:ext uri="{FF2B5EF4-FFF2-40B4-BE49-F238E27FC236}">
                  <a16:creationId xmlns:a16="http://schemas.microsoft.com/office/drawing/2014/main" id="{4C073FC9-DD22-1679-A62E-8E5B7EE81B3C}"/>
                </a:ext>
              </a:extLst>
            </p:cNvPr>
            <p:cNvSpPr txBox="1"/>
            <p:nvPr/>
          </p:nvSpPr>
          <p:spPr>
            <a:xfrm>
              <a:off x="9104179" y="2289169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deletion_vector.bin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62" name="Picture 12" descr="Folder Icon | Flatastic 1 Iconpack | Custom Icon Design">
              <a:extLst>
                <a:ext uri="{FF2B5EF4-FFF2-40B4-BE49-F238E27FC236}">
                  <a16:creationId xmlns:a16="http://schemas.microsoft.com/office/drawing/2014/main" id="{197D1BA6-2D49-2FC4-7354-F8F0E244ED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3402" y="1853651"/>
              <a:ext cx="184768" cy="18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3" name="TextBox 1262">
              <a:extLst>
                <a:ext uri="{FF2B5EF4-FFF2-40B4-BE49-F238E27FC236}">
                  <a16:creationId xmlns:a16="http://schemas.microsoft.com/office/drawing/2014/main" id="{6ECCF572-D871-AA07-47DA-4BB03CA4EA77}"/>
                </a:ext>
              </a:extLst>
            </p:cNvPr>
            <p:cNvSpPr txBox="1"/>
            <p:nvPr/>
          </p:nvSpPr>
          <p:spPr>
            <a:xfrm>
              <a:off x="9085448" y="1891255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_delta_log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64" name="Picture 12" descr="Folder Icon | Flatastic 1 Iconpack | Custom Icon Design">
              <a:extLst>
                <a:ext uri="{FF2B5EF4-FFF2-40B4-BE49-F238E27FC236}">
                  <a16:creationId xmlns:a16="http://schemas.microsoft.com/office/drawing/2014/main" id="{5B884751-4766-E9FC-3C69-483C82421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3402" y="2050554"/>
              <a:ext cx="184768" cy="18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5" name="TextBox 1264">
              <a:extLst>
                <a:ext uri="{FF2B5EF4-FFF2-40B4-BE49-F238E27FC236}">
                  <a16:creationId xmlns:a16="http://schemas.microsoft.com/office/drawing/2014/main" id="{1E534FBB-00A2-E629-D320-234E12792B55}"/>
                </a:ext>
              </a:extLst>
            </p:cNvPr>
            <p:cNvSpPr txBox="1"/>
            <p:nvPr/>
          </p:nvSpPr>
          <p:spPr>
            <a:xfrm>
              <a:off x="9085448" y="2088158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_index_bin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66" name="Picture 8" descr="NuGet Gallery | Parquet.Net 4.23.3">
              <a:extLst>
                <a:ext uri="{FF2B5EF4-FFF2-40B4-BE49-F238E27FC236}">
                  <a16:creationId xmlns:a16="http://schemas.microsoft.com/office/drawing/2014/main" id="{EF5A8ECC-31DE-B29A-F1BE-F8794B9A6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9880" y="2440080"/>
              <a:ext cx="190180" cy="19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7" name="TextBox 1266">
              <a:extLst>
                <a:ext uri="{FF2B5EF4-FFF2-40B4-BE49-F238E27FC236}">
                  <a16:creationId xmlns:a16="http://schemas.microsoft.com/office/drawing/2014/main" id="{A470F40B-8FCB-67D3-749A-EABB4F6CA440}"/>
                </a:ext>
              </a:extLst>
            </p:cNvPr>
            <p:cNvSpPr txBox="1"/>
            <p:nvPr/>
          </p:nvSpPr>
          <p:spPr>
            <a:xfrm>
              <a:off x="9104179" y="2479206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part-000..parquet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68" name="Rectangle: Rounded Corners 1267">
              <a:extLst>
                <a:ext uri="{FF2B5EF4-FFF2-40B4-BE49-F238E27FC236}">
                  <a16:creationId xmlns:a16="http://schemas.microsoft.com/office/drawing/2014/main" id="{847E7407-689C-BF23-A2DF-C40A304BA008}"/>
                </a:ext>
              </a:extLst>
            </p:cNvPr>
            <p:cNvSpPr/>
            <p:nvPr/>
          </p:nvSpPr>
          <p:spPr bwMode="auto">
            <a:xfrm>
              <a:off x="6897264" y="3039808"/>
              <a:ext cx="1550879" cy="1384320"/>
            </a:xfrm>
            <a:prstGeom prst="roundRect">
              <a:avLst>
                <a:gd name="adj" fmla="val 235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69" name="Picture 18">
              <a:extLst>
                <a:ext uri="{FF2B5EF4-FFF2-40B4-BE49-F238E27FC236}">
                  <a16:creationId xmlns:a16="http://schemas.microsoft.com/office/drawing/2014/main" id="{42C0F860-30A7-A333-86E4-DF24DCA5B0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9411" y="2934889"/>
              <a:ext cx="246586" cy="246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0" name="Arrow: Right 1269">
              <a:extLst>
                <a:ext uri="{FF2B5EF4-FFF2-40B4-BE49-F238E27FC236}">
                  <a16:creationId xmlns:a16="http://schemas.microsoft.com/office/drawing/2014/main" id="{2CAF884B-34F4-B17B-02AC-330B09553731}"/>
                </a:ext>
              </a:extLst>
            </p:cNvPr>
            <p:cNvSpPr/>
            <p:nvPr/>
          </p:nvSpPr>
          <p:spPr bwMode="auto">
            <a:xfrm>
              <a:off x="6614145" y="1812311"/>
              <a:ext cx="2151979" cy="407438"/>
            </a:xfrm>
            <a:prstGeom prst="rightArrow">
              <a:avLst/>
            </a:prstGeom>
            <a:solidFill>
              <a:srgbClr val="FFEB3B"/>
            </a:solidFill>
            <a:ln w="22225" cap="flat" cmpd="sng" algn="ctr">
              <a:solidFill>
                <a:srgbClr val="F44336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72" name="Picture 20" descr="Earth, flash, hero, man, saver, super, superhero icon - Free download">
              <a:extLst>
                <a:ext uri="{FF2B5EF4-FFF2-40B4-BE49-F238E27FC236}">
                  <a16:creationId xmlns:a16="http://schemas.microsoft.com/office/drawing/2014/main" id="{C975EDAF-CEBF-D6AB-C59C-E5801E620E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077" y="1774254"/>
              <a:ext cx="429256" cy="429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73" name="Straight Arrow Connector 1272">
              <a:extLst>
                <a:ext uri="{FF2B5EF4-FFF2-40B4-BE49-F238E27FC236}">
                  <a16:creationId xmlns:a16="http://schemas.microsoft.com/office/drawing/2014/main" id="{9891736F-2A20-DCD6-CC65-F28E4D2E692A}"/>
                </a:ext>
              </a:extLst>
            </p:cNvPr>
            <p:cNvCxnSpPr/>
            <p:nvPr/>
          </p:nvCxnSpPr>
          <p:spPr>
            <a:xfrm flipV="1">
              <a:off x="7672704" y="2128029"/>
              <a:ext cx="0" cy="831326"/>
            </a:xfrm>
            <a:prstGeom prst="straightConnector1">
              <a:avLst/>
            </a:prstGeom>
            <a:noFill/>
            <a:ln w="38100" cap="flat" cmpd="sng" algn="ctr">
              <a:solidFill>
                <a:srgbClr val="08544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274" name="TextBox 1273">
              <a:extLst>
                <a:ext uri="{FF2B5EF4-FFF2-40B4-BE49-F238E27FC236}">
                  <a16:creationId xmlns:a16="http://schemas.microsoft.com/office/drawing/2014/main" id="{C524270E-1A6D-546F-80FE-05B5900034A5}"/>
                </a:ext>
              </a:extLst>
            </p:cNvPr>
            <p:cNvSpPr txBox="1"/>
            <p:nvPr/>
          </p:nvSpPr>
          <p:spPr>
            <a:xfrm>
              <a:off x="6914694" y="3374231"/>
              <a:ext cx="1550879" cy="7078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Segoe UI Semibold"/>
                </a:rPr>
                <a:t>COMPUTE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CA" sz="105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Courtesy of </a:t>
              </a:r>
              <a:br>
                <a:rPr kumimoji="0" lang="en-CA" sz="105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CA" sz="105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Fabric</a:t>
              </a:r>
              <a:endParaRPr kumimoji="0" lang="en-CA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75" name="Rectangle: Rounded Corners 1274">
              <a:extLst>
                <a:ext uri="{FF2B5EF4-FFF2-40B4-BE49-F238E27FC236}">
                  <a16:creationId xmlns:a16="http://schemas.microsoft.com/office/drawing/2014/main" id="{0AE25A8A-2D70-0E18-D387-9E49316AE19E}"/>
                </a:ext>
              </a:extLst>
            </p:cNvPr>
            <p:cNvSpPr/>
            <p:nvPr/>
          </p:nvSpPr>
          <p:spPr bwMode="auto">
            <a:xfrm>
              <a:off x="8837714" y="3023558"/>
              <a:ext cx="1550879" cy="1384320"/>
            </a:xfrm>
            <a:prstGeom prst="roundRect">
              <a:avLst>
                <a:gd name="adj" fmla="val 235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76" name="Picture 18">
              <a:extLst>
                <a:ext uri="{FF2B5EF4-FFF2-40B4-BE49-F238E27FC236}">
                  <a16:creationId xmlns:a16="http://schemas.microsoft.com/office/drawing/2014/main" id="{AAFEC190-E3A9-8A0C-C31A-611AB105F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9861" y="2918639"/>
              <a:ext cx="246586" cy="246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77" name="Straight Arrow Connector 1276">
              <a:extLst>
                <a:ext uri="{FF2B5EF4-FFF2-40B4-BE49-F238E27FC236}">
                  <a16:creationId xmlns:a16="http://schemas.microsoft.com/office/drawing/2014/main" id="{E4325D39-54E1-71B4-EA7A-26042A643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3154" y="2630260"/>
              <a:ext cx="0" cy="312845"/>
            </a:xfrm>
            <a:prstGeom prst="straightConnector1">
              <a:avLst/>
            </a:prstGeom>
            <a:noFill/>
            <a:ln w="38100" cap="flat" cmpd="sng" algn="ctr">
              <a:solidFill>
                <a:srgbClr val="08544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278" name="TextBox 1277">
              <a:extLst>
                <a:ext uri="{FF2B5EF4-FFF2-40B4-BE49-F238E27FC236}">
                  <a16:creationId xmlns:a16="http://schemas.microsoft.com/office/drawing/2014/main" id="{7A7AFDEA-6CAB-6F9A-D047-B05974B5B8A2}"/>
                </a:ext>
              </a:extLst>
            </p:cNvPr>
            <p:cNvSpPr txBox="1"/>
            <p:nvPr/>
          </p:nvSpPr>
          <p:spPr>
            <a:xfrm>
              <a:off x="8936656" y="3298650"/>
              <a:ext cx="1387853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0" cap="none" spc="0" normalizeH="0" baseline="0" noProof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Segoe UI Semibold"/>
                </a:rPr>
                <a:t>STORAGE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CA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Courtesy of </a:t>
              </a:r>
              <a:b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OneLake (Up to F</a:t>
              </a:r>
              <a: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  <a:latin typeface="Segoe UI Semibold"/>
                </a:rPr>
                <a:t>X</a:t>
              </a:r>
              <a: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 Terabytes, then you pay)</a:t>
              </a:r>
              <a:endParaRPr kumimoji="0" lang="en-CA" sz="12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79" name="Arrow: Right 1278">
              <a:extLst>
                <a:ext uri="{FF2B5EF4-FFF2-40B4-BE49-F238E27FC236}">
                  <a16:creationId xmlns:a16="http://schemas.microsoft.com/office/drawing/2014/main" id="{4C7DA7F4-FD5C-EE7E-F727-4C800EB48F87}"/>
                </a:ext>
              </a:extLst>
            </p:cNvPr>
            <p:cNvSpPr/>
            <p:nvPr/>
          </p:nvSpPr>
          <p:spPr bwMode="auto">
            <a:xfrm>
              <a:off x="2849412" y="2194280"/>
              <a:ext cx="1515719" cy="407438"/>
            </a:xfrm>
            <a:prstGeom prst="rightArrow">
              <a:avLst/>
            </a:prstGeom>
            <a:solidFill>
              <a:srgbClr val="FFFFFF">
                <a:lumMod val="95000"/>
              </a:srgbClr>
            </a:solidFill>
            <a:ln w="22225" cap="flat" cmpd="sng" algn="ctr">
              <a:solidFill>
                <a:srgbClr val="E6E6E6">
                  <a:lumMod val="9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80" name="Picture 8" descr="NuGet Gallery | Parquet.Net 4.23.3">
              <a:extLst>
                <a:ext uri="{FF2B5EF4-FFF2-40B4-BE49-F238E27FC236}">
                  <a16:creationId xmlns:a16="http://schemas.microsoft.com/office/drawing/2014/main" id="{495AB1FA-4B60-18B8-AC52-E4F55A2778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5208" y="2141656"/>
              <a:ext cx="457853" cy="457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4" name="Picture 22" descr="All Microsoft Fabric icons for diagramming - Sam Debruyn">
              <a:extLst>
                <a:ext uri="{FF2B5EF4-FFF2-40B4-BE49-F238E27FC236}">
                  <a16:creationId xmlns:a16="http://schemas.microsoft.com/office/drawing/2014/main" id="{F8302D1F-5173-8EE3-20C9-6CDABAC85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2572" y="722447"/>
              <a:ext cx="725510" cy="725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90" name="Group 1289">
              <a:extLst>
                <a:ext uri="{FF2B5EF4-FFF2-40B4-BE49-F238E27FC236}">
                  <a16:creationId xmlns:a16="http://schemas.microsoft.com/office/drawing/2014/main" id="{5ED9FFF3-6FA2-3301-7BBD-194C0D64EDFA}"/>
                </a:ext>
              </a:extLst>
            </p:cNvPr>
            <p:cNvGrpSpPr/>
            <p:nvPr/>
          </p:nvGrpSpPr>
          <p:grpSpPr>
            <a:xfrm>
              <a:off x="6297444" y="1225324"/>
              <a:ext cx="3045600" cy="1388880"/>
              <a:chOff x="4088690" y="2329200"/>
              <a:chExt cx="3045600" cy="1388880"/>
            </a:xfrm>
          </p:grpSpPr>
          <p:grpSp>
            <p:nvGrpSpPr>
              <p:cNvPr id="1292" name="Group 1291">
                <a:extLst>
                  <a:ext uri="{FF2B5EF4-FFF2-40B4-BE49-F238E27FC236}">
                    <a16:creationId xmlns:a16="http://schemas.microsoft.com/office/drawing/2014/main" id="{EE5DB59B-ADF9-52EB-5894-928E747A5DB4}"/>
                  </a:ext>
                </a:extLst>
              </p:cNvPr>
              <p:cNvGrpSpPr/>
              <p:nvPr/>
            </p:nvGrpSpPr>
            <p:grpSpPr>
              <a:xfrm>
                <a:off x="4278410" y="2811960"/>
                <a:ext cx="2855880" cy="906120"/>
                <a:chOff x="4278410" y="2811960"/>
                <a:chExt cx="2855880" cy="9061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297" name="Ink 1296">
                      <a:extLst>
                        <a:ext uri="{FF2B5EF4-FFF2-40B4-BE49-F238E27FC236}">
                          <a16:creationId xmlns:a16="http://schemas.microsoft.com/office/drawing/2014/main" id="{E9174223-6BE3-8842-49FF-1A2019C410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20170" y="2811960"/>
                    <a:ext cx="2165400" cy="580320"/>
                  </p14:xfrm>
                </p:contentPart>
              </mc:Choice>
              <mc:Fallback xmlns="">
                <p:pic>
                  <p:nvPicPr>
                    <p:cNvPr id="7" name="Ink 6">
                      <a:extLst>
                        <a:ext uri="{FF2B5EF4-FFF2-40B4-BE49-F238E27FC236}">
                          <a16:creationId xmlns:a16="http://schemas.microsoft.com/office/drawing/2014/main" id="{83F9FC83-C923-A147-18F8-5CAF003C2504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4311530" y="2802960"/>
                      <a:ext cx="2183040" cy="597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1298" name="Ink 1297">
                      <a:extLst>
                        <a:ext uri="{FF2B5EF4-FFF2-40B4-BE49-F238E27FC236}">
                          <a16:creationId xmlns:a16="http://schemas.microsoft.com/office/drawing/2014/main" id="{D0C7F26B-C412-633B-7C3E-F739D0D14F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78410" y="3418920"/>
                    <a:ext cx="335160" cy="299160"/>
                  </p14:xfrm>
                </p:contentPart>
              </mc:Choice>
              <mc:Fallback xmlns="">
                <p:pic>
                  <p:nvPicPr>
                    <p:cNvPr id="8" name="Ink 7">
                      <a:extLst>
                        <a:ext uri="{FF2B5EF4-FFF2-40B4-BE49-F238E27FC236}">
                          <a16:creationId xmlns:a16="http://schemas.microsoft.com/office/drawing/2014/main" id="{39F89C49-BC1D-E751-FEA6-2E9C06DD44F2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269770" y="3409920"/>
                      <a:ext cx="352800" cy="31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1299" name="Ink 1298">
                      <a:extLst>
                        <a:ext uri="{FF2B5EF4-FFF2-40B4-BE49-F238E27FC236}">
                          <a16:creationId xmlns:a16="http://schemas.microsoft.com/office/drawing/2014/main" id="{1255775E-0E03-0603-2120-4E98802964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24530" y="3368160"/>
                    <a:ext cx="509760" cy="333360"/>
                  </p14:xfrm>
                </p:contentPart>
              </mc:Choice>
              <mc:Fallback xmlns="">
                <p:pic>
                  <p:nvPicPr>
                    <p:cNvPr id="9" name="Ink 8">
                      <a:extLst>
                        <a:ext uri="{FF2B5EF4-FFF2-40B4-BE49-F238E27FC236}">
                          <a16:creationId xmlns:a16="http://schemas.microsoft.com/office/drawing/2014/main" id="{F4C57006-639E-21D8-9C63-82A38056D0B3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6615890" y="3359160"/>
                      <a:ext cx="527400" cy="351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1300" name="Ink 1299">
                      <a:extLst>
                        <a:ext uri="{FF2B5EF4-FFF2-40B4-BE49-F238E27FC236}">
                          <a16:creationId xmlns:a16="http://schemas.microsoft.com/office/drawing/2014/main" id="{756EA083-7EF8-5590-507D-6673E13650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54770" y="3362040"/>
                    <a:ext cx="138240" cy="181800"/>
                  </p14:xfrm>
                </p:contentPart>
              </mc:Choice>
              <mc:Fallback xmlns="">
                <p:pic>
                  <p:nvPicPr>
                    <p:cNvPr id="10" name="Ink 9">
                      <a:extLst>
                        <a:ext uri="{FF2B5EF4-FFF2-40B4-BE49-F238E27FC236}">
                          <a16:creationId xmlns:a16="http://schemas.microsoft.com/office/drawing/2014/main" id="{849FA967-0B2B-98DF-2FA0-E0F1BD8B9FD1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6645770" y="3353400"/>
                      <a:ext cx="155880" cy="1994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293" name="Group 1292">
                <a:extLst>
                  <a:ext uri="{FF2B5EF4-FFF2-40B4-BE49-F238E27FC236}">
                    <a16:creationId xmlns:a16="http://schemas.microsoft.com/office/drawing/2014/main" id="{A28034EA-EC06-7181-BEDF-35E499DA3C07}"/>
                  </a:ext>
                </a:extLst>
              </p:cNvPr>
              <p:cNvGrpSpPr/>
              <p:nvPr/>
            </p:nvGrpSpPr>
            <p:grpSpPr>
              <a:xfrm>
                <a:off x="6463250" y="2424240"/>
                <a:ext cx="453240" cy="363240"/>
                <a:chOff x="6463250" y="2424240"/>
                <a:chExt cx="453240" cy="363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1295" name="Ink 1294">
                      <a:extLst>
                        <a:ext uri="{FF2B5EF4-FFF2-40B4-BE49-F238E27FC236}">
                          <a16:creationId xmlns:a16="http://schemas.microsoft.com/office/drawing/2014/main" id="{86711A82-B35E-26EE-DF3D-D6F50EB49E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12930" y="2424240"/>
                    <a:ext cx="403560" cy="327600"/>
                  </p14:xfrm>
                </p:contentPart>
              </mc:Choice>
              <mc:Fallback xmlns=""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E8A9FCBC-5AA8-1897-189B-2E9DF56FFEF2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6503930" y="2415240"/>
                      <a:ext cx="421200" cy="345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1296" name="Ink 1295">
                      <a:extLst>
                        <a:ext uri="{FF2B5EF4-FFF2-40B4-BE49-F238E27FC236}">
                          <a16:creationId xmlns:a16="http://schemas.microsoft.com/office/drawing/2014/main" id="{44E9C65E-32F9-5DCC-388C-C53FD7C036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63250" y="2639520"/>
                    <a:ext cx="147600" cy="147960"/>
                  </p14:xfrm>
                </p:contentPart>
              </mc:Choice>
              <mc:Fallback xmlns="">
                <p:pic>
                  <p:nvPicPr>
                    <p:cNvPr id="16" name="Ink 15">
                      <a:extLst>
                        <a:ext uri="{FF2B5EF4-FFF2-40B4-BE49-F238E27FC236}">
                          <a16:creationId xmlns:a16="http://schemas.microsoft.com/office/drawing/2014/main" id="{5DD4740E-D693-1075-2151-CC9900AAF90C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6454250" y="2630520"/>
                      <a:ext cx="165240" cy="165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294" name="Ink 1293">
                    <a:extLst>
                      <a:ext uri="{FF2B5EF4-FFF2-40B4-BE49-F238E27FC236}">
                        <a16:creationId xmlns:a16="http://schemas.microsoft.com/office/drawing/2014/main" id="{741013FD-4D83-238C-593C-4C38B8C2979D}"/>
                      </a:ext>
                    </a:extLst>
                  </p14:cNvPr>
                  <p14:cNvContentPartPr/>
                  <p14:nvPr/>
                </p14:nvContentPartPr>
                <p14:xfrm>
                  <a:off x="4088690" y="2329200"/>
                  <a:ext cx="406800" cy="3981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5876C408-E43C-BE7A-C3C2-57A37BBED04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079682" y="2320200"/>
                    <a:ext cx="424456" cy="415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605040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7B540-AEDF-390C-B193-9564A677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83EBBB6-562E-450F-3A24-FF8C256CD520}"/>
              </a:ext>
            </a:extLst>
          </p:cNvPr>
          <p:cNvGrpSpPr/>
          <p:nvPr/>
        </p:nvGrpSpPr>
        <p:grpSpPr>
          <a:xfrm>
            <a:off x="-27970" y="-1"/>
            <a:ext cx="12280295" cy="5999163"/>
            <a:chOff x="-27970" y="-1"/>
            <a:chExt cx="12280295" cy="5999163"/>
          </a:xfrm>
        </p:grpSpPr>
        <p:grpSp>
          <p:nvGrpSpPr>
            <p:cNvPr id="1271" name="Group 1270">
              <a:extLst>
                <a:ext uri="{FF2B5EF4-FFF2-40B4-BE49-F238E27FC236}">
                  <a16:creationId xmlns:a16="http://schemas.microsoft.com/office/drawing/2014/main" id="{982C2EB2-55D5-FFA7-66E3-0645FE173556}"/>
                </a:ext>
              </a:extLst>
            </p:cNvPr>
            <p:cNvGrpSpPr/>
            <p:nvPr/>
          </p:nvGrpSpPr>
          <p:grpSpPr>
            <a:xfrm>
              <a:off x="-27970" y="-1"/>
              <a:ext cx="12280295" cy="5999163"/>
              <a:chOff x="-27970" y="-1"/>
              <a:chExt cx="12280295" cy="5999163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C298CC6-37FA-F9C1-A0B3-89330E019B53}"/>
                  </a:ext>
                </a:extLst>
              </p:cNvPr>
              <p:cNvSpPr/>
              <p:nvPr/>
            </p:nvSpPr>
            <p:spPr bwMode="auto">
              <a:xfrm>
                <a:off x="-27970" y="-1"/>
                <a:ext cx="12280294" cy="5999163"/>
              </a:xfrm>
              <a:prstGeom prst="rect">
                <a:avLst/>
              </a:prstGeom>
              <a:gradFill>
                <a:gsLst>
                  <a:gs pos="0">
                    <a:srgbClr val="F7FDFD"/>
                  </a:gs>
                  <a:gs pos="100000">
                    <a:srgbClr val="EEEEF5"/>
                  </a:gs>
                </a:gsLst>
                <a:lin ang="18900000" scaled="1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6" name="TextBox 1235">
                <a:extLst>
                  <a:ext uri="{FF2B5EF4-FFF2-40B4-BE49-F238E27FC236}">
                    <a16:creationId xmlns:a16="http://schemas.microsoft.com/office/drawing/2014/main" id="{B4CA1799-0F16-9D73-FA93-7B2B8FD33380}"/>
                  </a:ext>
                </a:extLst>
              </p:cNvPr>
              <p:cNvSpPr txBox="1"/>
              <p:nvPr/>
            </p:nvSpPr>
            <p:spPr>
              <a:xfrm>
                <a:off x="1" y="3989283"/>
                <a:ext cx="12252324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  <a:t>Alert on thousands of </a:t>
                </a:r>
                <a:r>
                  <a:rPr lang="en-US" sz="2400" dirty="0">
                    <a:solidFill>
                      <a:srgbClr val="1D8C79"/>
                    </a:solidFill>
                    <a:latin typeface="Segoe UI Semibold"/>
                  </a:rPr>
                  <a:t>Fabric</a:t>
                </a:r>
                <a: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  <a:t> Pipelines with </a:t>
                </a:r>
                <a:b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</a:br>
                <a: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  <a:t>Monitoring </a:t>
                </a:r>
                <a:r>
                  <a:rPr lang="en-US" sz="2400" dirty="0" err="1">
                    <a:solidFill>
                      <a:srgbClr val="000000"/>
                    </a:solidFill>
                    <a:latin typeface="Segoe UI Semibold"/>
                  </a:rPr>
                  <a:t>Eventhouse</a:t>
                </a:r>
                <a:endParaRPr lang="en-CA" sz="2400" dirty="0" err="1">
                  <a:solidFill>
                    <a:srgbClr val="000000"/>
                  </a:solidFill>
                  <a:latin typeface="Segoe UI Semibold"/>
                </a:endParaRPr>
              </a:p>
            </p:txBody>
          </p:sp>
        </p:grpSp>
        <p:pic>
          <p:nvPicPr>
            <p:cNvPr id="1026" name="Picture 2" descr="Reflex">
              <a:extLst>
                <a:ext uri="{FF2B5EF4-FFF2-40B4-BE49-F238E27FC236}">
                  <a16:creationId xmlns:a16="http://schemas.microsoft.com/office/drawing/2014/main" id="{E90B2519-BE14-0775-DA03-AF0BF15F6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453" y="1069545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vent House">
              <a:extLst>
                <a:ext uri="{FF2B5EF4-FFF2-40B4-BE49-F238E27FC236}">
                  <a16:creationId xmlns:a16="http://schemas.microsoft.com/office/drawing/2014/main" id="{A5CBFA03-7767-F592-4E4A-3A655CB1E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4605" y="1069545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B53FDA52-E775-EC00-89F2-9634E332AC8F}"/>
                </a:ext>
              </a:extLst>
            </p:cNvPr>
            <p:cNvSpPr/>
            <p:nvPr/>
          </p:nvSpPr>
          <p:spPr bwMode="auto">
            <a:xfrm>
              <a:off x="4623758" y="1872611"/>
              <a:ext cx="2518914" cy="986069"/>
            </a:xfrm>
            <a:prstGeom prst="rightArrow">
              <a:avLst/>
            </a:prstGeom>
            <a:solidFill>
              <a:srgbClr val="FFEB3B"/>
            </a:solidFill>
            <a:ln w="22225" cap="flat" cmpd="sng" algn="ctr">
              <a:solidFill>
                <a:srgbClr val="F44336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A0D13B-D85D-EB69-704D-D30CCE9ED487}"/>
                </a:ext>
              </a:extLst>
            </p:cNvPr>
            <p:cNvSpPr txBox="1"/>
            <p:nvPr/>
          </p:nvSpPr>
          <p:spPr>
            <a:xfrm>
              <a:off x="4792836" y="2242534"/>
              <a:ext cx="207078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ItemJobEventLogs</a:t>
              </a:r>
              <a:endParaRPr kumimoji="0" lang="en-CA" sz="16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4992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D8DF4-2D03-162D-160D-1F2ECD4AA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33838C-C772-4E3E-B2F6-F41E65A6E137}"/>
              </a:ext>
            </a:extLst>
          </p:cNvPr>
          <p:cNvGrpSpPr/>
          <p:nvPr/>
        </p:nvGrpSpPr>
        <p:grpSpPr>
          <a:xfrm>
            <a:off x="-27970" y="-1"/>
            <a:ext cx="12280295" cy="5999163"/>
            <a:chOff x="-27970" y="-1"/>
            <a:chExt cx="12280295" cy="599916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613B88F-D329-E06C-E8DA-C465A2C7DEFC}"/>
                </a:ext>
              </a:extLst>
            </p:cNvPr>
            <p:cNvSpPr/>
            <p:nvPr/>
          </p:nvSpPr>
          <p:spPr bwMode="auto">
            <a:xfrm>
              <a:off x="-27970" y="-1"/>
              <a:ext cx="12280294" cy="5999163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2" descr="LF AI &amp; Data Foundation Logos and Artwork -">
              <a:extLst>
                <a:ext uri="{FF2B5EF4-FFF2-40B4-BE49-F238E27FC236}">
                  <a16:creationId xmlns:a16="http://schemas.microsoft.com/office/drawing/2014/main" id="{EF17F960-DFB6-62DB-E7C4-07254FA192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6994" y="1836739"/>
              <a:ext cx="5194874" cy="9860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348D0650-AFE2-718D-E501-9C327C9F1EFB}"/>
                </a:ext>
              </a:extLst>
            </p:cNvPr>
            <p:cNvSpPr txBox="1"/>
            <p:nvPr/>
          </p:nvSpPr>
          <p:spPr>
            <a:xfrm>
              <a:off x="1" y="4641893"/>
              <a:ext cx="1225232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Column level lineage in </a:t>
              </a:r>
              <a:r>
                <a:rPr lang="en-US" sz="2400">
                  <a:solidFill>
                    <a:srgbClr val="E15919"/>
                  </a:solidFill>
                  <a:latin typeface="Segoe UI Semibold"/>
                </a:rPr>
                <a:t>Fabric Spark 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with </a:t>
              </a:r>
              <a:r>
                <a:rPr lang="en-US" sz="2400">
                  <a:solidFill>
                    <a:srgbClr val="74A4BC"/>
                  </a:solidFill>
                  <a:latin typeface="Segoe UI Semibold"/>
                </a:rPr>
                <a:t>OpenLineage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 and </a:t>
              </a:r>
              <a:br>
                <a:rPr lang="en-US" sz="2400">
                  <a:solidFill>
                    <a:srgbClr val="000000"/>
                  </a:solidFill>
                  <a:latin typeface="Segoe UI Semibold"/>
                </a:rPr>
              </a:b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stashing the lineage in </a:t>
              </a:r>
              <a:r>
                <a:rPr lang="en-US" sz="2400">
                  <a:solidFill>
                    <a:srgbClr val="00ADD5"/>
                  </a:solidFill>
                  <a:latin typeface="Segoe UI Semibold"/>
                </a:rPr>
                <a:t>Delta Lake</a:t>
              </a:r>
              <a:endParaRPr lang="en-CA" sz="2400" dirty="0" err="1">
                <a:solidFill>
                  <a:srgbClr val="00ADD5"/>
                </a:solidFill>
                <a:latin typeface="Segoe UI Semibold"/>
              </a:endParaRPr>
            </a:p>
          </p:txBody>
        </p:sp>
        <p:pic>
          <p:nvPicPr>
            <p:cNvPr id="6" name="Picture 4" descr="Delta Lake · GitHub">
              <a:extLst>
                <a:ext uri="{FF2B5EF4-FFF2-40B4-BE49-F238E27FC236}">
                  <a16:creationId xmlns:a16="http://schemas.microsoft.com/office/drawing/2014/main" id="{9F1692B8-E6CF-F592-B36E-8314AA52A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9446" y="1032144"/>
              <a:ext cx="2667000" cy="266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48E59370-B166-5B0C-ED6D-E47A0EC1E018}"/>
                </a:ext>
              </a:extLst>
            </p:cNvPr>
            <p:cNvSpPr/>
            <p:nvPr/>
          </p:nvSpPr>
          <p:spPr bwMode="auto">
            <a:xfrm>
              <a:off x="6456412" y="1872609"/>
              <a:ext cx="2115246" cy="986069"/>
            </a:xfrm>
            <a:prstGeom prst="rightArrow">
              <a:avLst/>
            </a:prstGeom>
            <a:solidFill>
              <a:srgbClr val="FFEB3B"/>
            </a:solidFill>
            <a:ln w="50800" cap="flat" cmpd="sng" algn="ctr">
              <a:solidFill>
                <a:srgbClr val="E15919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4EE34E5-B32D-238E-56F7-3C81C6EDF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3376" y="1836739"/>
              <a:ext cx="986069" cy="986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3698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E088E-87EE-1FC2-08E3-9F88D9E8B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A2D442B-5C1E-6B92-11FF-FD7C30C5B647}"/>
              </a:ext>
            </a:extLst>
          </p:cNvPr>
          <p:cNvGrpSpPr/>
          <p:nvPr/>
        </p:nvGrpSpPr>
        <p:grpSpPr>
          <a:xfrm>
            <a:off x="-4277" y="0"/>
            <a:ext cx="12256602" cy="5999163"/>
            <a:chOff x="-4277" y="0"/>
            <a:chExt cx="12256602" cy="59991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57B8498-4FC3-585D-913C-FD118C414412}"/>
                </a:ext>
              </a:extLst>
            </p:cNvPr>
            <p:cNvSpPr/>
            <p:nvPr/>
          </p:nvSpPr>
          <p:spPr>
            <a:xfrm>
              <a:off x="-4277" y="0"/>
              <a:ext cx="12252323" cy="59991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DE9F37-25A4-F097-013A-97F9CCFF9E83}"/>
                </a:ext>
              </a:extLst>
            </p:cNvPr>
            <p:cNvSpPr/>
            <p:nvPr/>
          </p:nvSpPr>
          <p:spPr>
            <a:xfrm>
              <a:off x="0" y="0"/>
              <a:ext cx="12252324" cy="5999163"/>
            </a:xfrm>
            <a:prstGeom prst="rect">
              <a:avLst/>
            </a:prstGeom>
            <a:gradFill>
              <a:gsLst>
                <a:gs pos="0">
                  <a:srgbClr val="1D8C79"/>
                </a:gs>
                <a:gs pos="51000">
                  <a:srgbClr val="82EBDE">
                    <a:alpha val="25000"/>
                  </a:srgbClr>
                </a:gs>
                <a:gs pos="100000">
                  <a:srgbClr val="FF694A"/>
                </a:gs>
                <a:gs pos="82000">
                  <a:srgbClr val="FF694A">
                    <a:alpha val="25000"/>
                  </a:srgb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467C353-2581-408B-4BA3-21F15882F3CD}"/>
                </a:ext>
              </a:extLst>
            </p:cNvPr>
            <p:cNvGrpSpPr/>
            <p:nvPr/>
          </p:nvGrpSpPr>
          <p:grpSpPr>
            <a:xfrm>
              <a:off x="2088340" y="1458437"/>
              <a:ext cx="6829232" cy="2857500"/>
              <a:chOff x="2088340" y="1458437"/>
              <a:chExt cx="6829232" cy="285750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7" name="Picture 6" descr="Dbt icon - Free Download PNG &amp; SVG | Streamline">
                <a:extLst>
                  <a:ext uri="{FF2B5EF4-FFF2-40B4-BE49-F238E27FC236}">
                    <a16:creationId xmlns:a16="http://schemas.microsoft.com/office/drawing/2014/main" id="{386DB22C-434F-D12D-1B65-E786A2A5F4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8340" y="1458437"/>
                <a:ext cx="2857500" cy="2857500"/>
              </a:xfrm>
              <a:prstGeom prst="rect">
                <a:avLst/>
              </a:prstGeom>
            </p:spPr>
          </p:pic>
          <p:pic>
            <p:nvPicPr>
              <p:cNvPr id="10" name="Picture 6" descr="Microsoft Fabric | Logopedia | Fandom">
                <a:extLst>
                  <a:ext uri="{FF2B5EF4-FFF2-40B4-BE49-F238E27FC236}">
                    <a16:creationId xmlns:a16="http://schemas.microsoft.com/office/drawing/2014/main" id="{00B871AD-4E3F-FE0E-0C35-377522A73C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3939" y="2138981"/>
                <a:ext cx="1543633" cy="15436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0" descr="All Microsoft Fabric icons for diagramming - Sam Debruyn">
                <a:extLst>
                  <a:ext uri="{FF2B5EF4-FFF2-40B4-BE49-F238E27FC236}">
                    <a16:creationId xmlns:a16="http://schemas.microsoft.com/office/drawing/2014/main" id="{CF74BA0D-45B9-DB44-7F01-9A62EE7D0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55832" y="2997634"/>
                <a:ext cx="1055688" cy="1055688"/>
              </a:xfrm>
              <a:prstGeom prst="rect">
                <a:avLst/>
              </a:prstGeom>
            </p:spPr>
          </p:pic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8D0AAB9-1044-5A0C-77AA-0A79BA2CF8BC}"/>
                  </a:ext>
                </a:extLst>
              </p:cNvPr>
              <p:cNvGrpSpPr/>
              <p:nvPr/>
            </p:nvGrpSpPr>
            <p:grpSpPr>
              <a:xfrm>
                <a:off x="5102266" y="2394153"/>
                <a:ext cx="2115246" cy="1021939"/>
                <a:chOff x="5035591" y="2232228"/>
                <a:chExt cx="2115246" cy="1021939"/>
              </a:xfrm>
            </p:grpSpPr>
            <p:sp>
              <p:nvSpPr>
                <p:cNvPr id="12" name="Arrow: Right 11">
                  <a:extLst>
                    <a:ext uri="{FF2B5EF4-FFF2-40B4-BE49-F238E27FC236}">
                      <a16:creationId xmlns:a16="http://schemas.microsoft.com/office/drawing/2014/main" id="{79FA4D20-6434-0F1F-CED0-EA9A248AC294}"/>
                    </a:ext>
                  </a:extLst>
                </p:cNvPr>
                <p:cNvSpPr/>
                <p:nvPr/>
              </p:nvSpPr>
              <p:spPr bwMode="auto">
                <a:xfrm>
                  <a:off x="5035591" y="2268098"/>
                  <a:ext cx="2115246" cy="986069"/>
                </a:xfrm>
                <a:prstGeom prst="rightArrow">
                  <a:avLst/>
                </a:prstGeom>
                <a:solidFill>
                  <a:srgbClr val="FFEB3B"/>
                </a:solidFill>
                <a:ln w="50800" cap="flat" cmpd="sng" algn="ctr">
                  <a:solidFill>
                    <a:srgbClr val="E15919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0" cap="none" spc="0" normalizeH="0" baseline="0" noProof="0" dirty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E61D0E30-8BFB-8454-4F90-FDCCA0C1B7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12555" y="2232228"/>
                  <a:ext cx="986069" cy="98606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C0E862C-2863-4469-849C-6FFF1B1253C4}"/>
                </a:ext>
              </a:extLst>
            </p:cNvPr>
            <p:cNvGrpSpPr/>
            <p:nvPr/>
          </p:nvGrpSpPr>
          <p:grpSpPr>
            <a:xfrm>
              <a:off x="168210" y="98941"/>
              <a:ext cx="2242821" cy="586522"/>
              <a:chOff x="259080" y="183393"/>
              <a:chExt cx="2242821" cy="58652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1F43229-B154-005D-2A16-A4C9E9CA763B}"/>
                  </a:ext>
                </a:extLst>
              </p:cNvPr>
              <p:cNvSpPr/>
              <p:nvPr/>
            </p:nvSpPr>
            <p:spPr>
              <a:xfrm>
                <a:off x="259080" y="243840"/>
                <a:ext cx="1974915" cy="464820"/>
              </a:xfrm>
              <a:prstGeom prst="roundRect">
                <a:avLst/>
              </a:prstGeom>
              <a:solidFill>
                <a:schemeClr val="tx1">
                  <a:alpha val="14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B66EE41D-DC59-9FB5-F176-9175F34CC80D}"/>
                  </a:ext>
                </a:extLst>
              </p:cNvPr>
              <p:cNvGrpSpPr/>
              <p:nvPr/>
            </p:nvGrpSpPr>
            <p:grpSpPr>
              <a:xfrm>
                <a:off x="336958" y="183393"/>
                <a:ext cx="2164943" cy="586522"/>
                <a:chOff x="336958" y="183393"/>
                <a:chExt cx="2164943" cy="586522"/>
              </a:xfrm>
            </p:grpSpPr>
            <p:sp>
              <p:nvSpPr>
                <p:cNvPr id="20" name="Title 3">
                  <a:extLst>
                    <a:ext uri="{FF2B5EF4-FFF2-40B4-BE49-F238E27FC236}">
                      <a16:creationId xmlns:a16="http://schemas.microsoft.com/office/drawing/2014/main" id="{BE3A6590-3C2B-699B-B9B1-6B694B699CD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6267" y="183393"/>
                  <a:ext cx="1785634" cy="58652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>
                  <a:noAutofit/>
                </a:bodyPr>
                <a:lstStyle>
                  <a:lvl1pPr algn="l" defTabSz="914355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2800" b="0" i="0" kern="1200" spc="0" baseline="0">
                      <a:solidFill>
                        <a:schemeClr val="accent2"/>
                      </a:solidFill>
                      <a:latin typeface="+mj-lt"/>
                      <a:ea typeface="+mj-ea"/>
                      <a:cs typeface="Century Gothic Regular" charset="0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en-GB" sz="2000" spc="-143" dirty="0">
                      <a:solidFill>
                        <a:schemeClr val="bg1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rakirahman.me</a:t>
                  </a:r>
                </a:p>
              </p:txBody>
            </p: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0E34C027-4F84-E628-882F-4602BED64F98}"/>
                    </a:ext>
                  </a:extLst>
                </p:cNvPr>
                <p:cNvGrpSpPr/>
                <p:nvPr/>
              </p:nvGrpSpPr>
              <p:grpSpPr>
                <a:xfrm>
                  <a:off x="336958" y="313998"/>
                  <a:ext cx="310070" cy="310070"/>
                  <a:chOff x="336958" y="313998"/>
                  <a:chExt cx="310070" cy="310070"/>
                </a:xfrm>
              </p:grpSpPr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FA9C6D3C-25F4-5312-DF2F-6494A1BBC7C6}"/>
                      </a:ext>
                    </a:extLst>
                  </p:cNvPr>
                  <p:cNvSpPr/>
                  <p:nvPr/>
                </p:nvSpPr>
                <p:spPr>
                  <a:xfrm>
                    <a:off x="336958" y="313998"/>
                    <a:ext cx="310070" cy="31007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6A67A744-0243-4824-95C9-8C80F232E6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362920" y="339960"/>
                    <a:ext cx="258147" cy="258147"/>
                  </a:xfrm>
                  <a:prstGeom prst="ellipse">
                    <a:avLst/>
                  </a:prstGeom>
                </p:spPr>
              </p:pic>
            </p:grpSp>
          </p:grp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34FDD03-C85A-C4B6-A7A3-25A98A4D273C}"/>
                </a:ext>
              </a:extLst>
            </p:cNvPr>
            <p:cNvSpPr/>
            <p:nvPr/>
          </p:nvSpPr>
          <p:spPr>
            <a:xfrm>
              <a:off x="0" y="4417726"/>
              <a:ext cx="12252325" cy="708584"/>
            </a:xfrm>
            <a:prstGeom prst="rect">
              <a:avLst/>
            </a:prstGeom>
            <a:solidFill>
              <a:srgbClr val="262A38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6A2520FB-C24E-5A1C-3A2D-ACFD20E40346}"/>
                </a:ext>
              </a:extLst>
            </p:cNvPr>
            <p:cNvSpPr txBox="1"/>
            <p:nvPr/>
          </p:nvSpPr>
          <p:spPr>
            <a:xfrm>
              <a:off x="0" y="4594777"/>
              <a:ext cx="12252324" cy="3693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Segoe UI Semibold"/>
                </a:rPr>
                <a:t>dbt with </a:t>
              </a:r>
              <a:r>
                <a:rPr lang="en-US" sz="2400">
                  <a:solidFill>
                    <a:srgbClr val="82EBDE"/>
                  </a:solidFill>
                  <a:latin typeface="Segoe UI Semibold"/>
                </a:rPr>
                <a:t>Fabric Spark </a:t>
              </a:r>
              <a:r>
                <a:rPr lang="en-US" sz="2400">
                  <a:solidFill>
                    <a:schemeClr val="bg1"/>
                  </a:solidFill>
                  <a:latin typeface="Segoe UI Semibold"/>
                </a:rPr>
                <a:t>in Production</a:t>
              </a:r>
              <a:endParaRPr lang="en-CA" sz="2400" dirty="0" err="1">
                <a:solidFill>
                  <a:schemeClr val="bg1"/>
                </a:solidFill>
                <a:latin typeface="Segoe UI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5151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3027</TotalTime>
  <Words>787</Words>
  <Application>Microsoft Office PowerPoint</Application>
  <PresentationFormat>Custom</PresentationFormat>
  <Paragraphs>235</Paragraphs>
  <Slides>37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61" baseType="lpstr">
      <vt:lpstr>Arial</vt:lpstr>
      <vt:lpstr>Bebas Neue</vt:lpstr>
      <vt:lpstr>Calibri</vt:lpstr>
      <vt:lpstr>Calibri Light</vt:lpstr>
      <vt:lpstr>Cascadia Code</vt:lpstr>
      <vt:lpstr>Cascadia Mono PL SemiBold</vt:lpstr>
      <vt:lpstr>Consolas</vt:lpstr>
      <vt:lpstr>Diamond</vt:lpstr>
      <vt:lpstr>Earth's Mightiest</vt:lpstr>
      <vt:lpstr>IndustryW00-Demi</vt:lpstr>
      <vt:lpstr>Intel Clear Light</vt:lpstr>
      <vt:lpstr>Inter SemiBold</vt:lpstr>
      <vt:lpstr>Lilita One</vt:lpstr>
      <vt:lpstr>Magic Saturday</vt:lpstr>
      <vt:lpstr>MarkPro</vt:lpstr>
      <vt:lpstr>MarkPro-Bold</vt:lpstr>
      <vt:lpstr>Nutmeg Black Italic</vt:lpstr>
      <vt:lpstr>Nutmeg Regular</vt:lpstr>
      <vt:lpstr>Segoe Pro Cond</vt:lpstr>
      <vt:lpstr>Segoe UI</vt:lpstr>
      <vt:lpstr>Segoe UI Light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295</cp:revision>
  <dcterms:created xsi:type="dcterms:W3CDTF">2020-08-03T14:18:30Z</dcterms:created>
  <dcterms:modified xsi:type="dcterms:W3CDTF">2026-02-16T12:51:18Z</dcterms:modified>
</cp:coreProperties>
</file>